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Economic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2780734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2780734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2786d10c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2786d10c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2786d10c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2786d10c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2078fe0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2078fe0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2078fe0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2078fe0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2078fe0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2078fe0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2078fe0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2078fe0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27bb648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27bb648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27bb648b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27bb648b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27bb648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27bb648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27bb648b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27bb648b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27807347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27807347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27bb648b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27bb648b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27807347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27807347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27807347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27807347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2786d10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2786d10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2786d10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2786d10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2786d10c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2786d10c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2786d10c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2786d10c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2786d10c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2786d10c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title"/>
          </p:nvPr>
        </p:nvSpPr>
        <p:spPr>
          <a:xfrm>
            <a:off x="773700" y="1806450"/>
            <a:ext cx="7596600" cy="15306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tr" sz="5000">
                <a:latin typeface="Times New Roman"/>
                <a:ea typeface="Times New Roman"/>
                <a:cs typeface="Times New Roman"/>
                <a:sym typeface="Times New Roman"/>
              </a:rPr>
              <a:t>AUGMENTED REALITY</a:t>
            </a:r>
            <a:endParaRPr sz="5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62"/>
                                        </p:tgtEl>
                                        <p:attrNameLst>
                                          <p:attrName>ppt_w</p:attrName>
                                        </p:attrNameLst>
                                      </p:cBhvr>
                                      <p:tavLst>
                                        <p:tav fmla="" tm="0">
                                          <p:val>
                                            <p:strVal val="#ppt_w"/>
                                          </p:val>
                                        </p:tav>
                                        <p:tav fmla="" tm="100000">
                                          <p:val>
                                            <p:strVal val="0"/>
                                          </p:val>
                                        </p:tav>
                                      </p:tavLst>
                                    </p:anim>
                                    <p:anim calcmode="lin" valueType="num">
                                      <p:cBhvr additive="base">
                                        <p:cTn dur="1000"/>
                                        <p:tgtEl>
                                          <p:spTgt spid="62"/>
                                        </p:tgtEl>
                                        <p:attrNameLst>
                                          <p:attrName>ppt_h</p:attrName>
                                        </p:attrNameLst>
                                      </p:cBhvr>
                                      <p:tavLst>
                                        <p:tav fmla="" tm="0">
                                          <p:val>
                                            <p:strVal val="#ppt_h"/>
                                          </p:val>
                                        </p:tav>
                                        <p:tav fmla="" tm="100000">
                                          <p:val>
                                            <p:strVal val="0"/>
                                          </p:val>
                                        </p:tav>
                                      </p:tavLst>
                                    </p:anim>
                                    <p:set>
                                      <p:cBhvr>
                                        <p:cTn dur="1" fill="hold">
                                          <p:stCondLst>
                                            <p:cond delay="1000"/>
                                          </p:stCondLst>
                                        </p:cTn>
                                        <p:tgtEl>
                                          <p:spTgt spid="6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294700" y="226075"/>
            <a:ext cx="8554599" cy="46913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07"/>
                                        </p:tgtEl>
                                        <p:attrNameLst>
                                          <p:attrName>ppt_w</p:attrName>
                                        </p:attrNameLst>
                                      </p:cBhvr>
                                      <p:tavLst>
                                        <p:tav fmla="" tm="0">
                                          <p:val>
                                            <p:strVal val="#ppt_w"/>
                                          </p:val>
                                        </p:tav>
                                        <p:tav fmla="" tm="100000">
                                          <p:val>
                                            <p:strVal val="0"/>
                                          </p:val>
                                        </p:tav>
                                      </p:tavLst>
                                    </p:anim>
                                    <p:anim calcmode="lin" valueType="num">
                                      <p:cBhvr additive="base">
                                        <p:cTn dur="1000"/>
                                        <p:tgtEl>
                                          <p:spTgt spid="107"/>
                                        </p:tgtEl>
                                        <p:attrNameLst>
                                          <p:attrName>ppt_h</p:attrName>
                                        </p:attrNameLst>
                                      </p:cBhvr>
                                      <p:tavLst>
                                        <p:tav fmla="" tm="0">
                                          <p:val>
                                            <p:strVal val="#ppt_h"/>
                                          </p:val>
                                        </p:tav>
                                        <p:tav fmla="" tm="100000">
                                          <p:val>
                                            <p:strVal val="0"/>
                                          </p:val>
                                        </p:tav>
                                      </p:tavLst>
                                    </p:anim>
                                    <p:set>
                                      <p:cBhvr>
                                        <p:cTn dur="1" fill="hold">
                                          <p:stCondLst>
                                            <p:cond delay="1000"/>
                                          </p:stCondLst>
                                        </p:cTn>
                                        <p:tgtEl>
                                          <p:spTgt spid="1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tr"/>
              <a:t>AR ve VR ARASINDAKI FARKLAR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12"/>
                                        </p:tgtEl>
                                        <p:attrNameLst>
                                          <p:attrName>ppt_w</p:attrName>
                                        </p:attrNameLst>
                                      </p:cBhvr>
                                      <p:tavLst>
                                        <p:tav fmla="" tm="0">
                                          <p:val>
                                            <p:strVal val="#ppt_w"/>
                                          </p:val>
                                        </p:tav>
                                        <p:tav fmla="" tm="100000">
                                          <p:val>
                                            <p:strVal val="0"/>
                                          </p:val>
                                        </p:tav>
                                      </p:tavLst>
                                    </p:anim>
                                    <p:anim calcmode="lin" valueType="num">
                                      <p:cBhvr additive="base">
                                        <p:cTn dur="1000"/>
                                        <p:tgtEl>
                                          <p:spTgt spid="112"/>
                                        </p:tgtEl>
                                        <p:attrNameLst>
                                          <p:attrName>ppt_h</p:attrName>
                                        </p:attrNameLst>
                                      </p:cBhvr>
                                      <p:tavLst>
                                        <p:tav fmla="" tm="0">
                                          <p:val>
                                            <p:strVal val="#ppt_h"/>
                                          </p:val>
                                        </p:tav>
                                        <p:tav fmla="" tm="100000">
                                          <p:val>
                                            <p:strVal val="0"/>
                                          </p:val>
                                        </p:tav>
                                      </p:tavLst>
                                    </p:anim>
                                    <p:set>
                                      <p:cBhvr>
                                        <p:cTn dur="1" fill="hold">
                                          <p:stCondLst>
                                            <p:cond delay="1000"/>
                                          </p:stCondLst>
                                        </p:cTn>
                                        <p:tgtEl>
                                          <p:spTgt spid="1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4"/>
          <p:cNvPicPr preferRelativeResize="0"/>
          <p:nvPr/>
        </p:nvPicPr>
        <p:blipFill>
          <a:blip r:embed="rId3">
            <a:alphaModFix/>
          </a:blip>
          <a:stretch>
            <a:fillRect/>
          </a:stretch>
        </p:blipFill>
        <p:spPr>
          <a:xfrm>
            <a:off x="152400" y="152400"/>
            <a:ext cx="8780076"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tr"/>
              <a:t>AUGMENTED REALITY ve ENDUSTRI 4.0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22"/>
                                        </p:tgtEl>
                                        <p:attrNameLst>
                                          <p:attrName>ppt_w</p:attrName>
                                        </p:attrNameLst>
                                      </p:cBhvr>
                                      <p:tavLst>
                                        <p:tav fmla="" tm="0">
                                          <p:val>
                                            <p:strVal val="#ppt_w"/>
                                          </p:val>
                                        </p:tav>
                                        <p:tav fmla="" tm="100000">
                                          <p:val>
                                            <p:strVal val="0"/>
                                          </p:val>
                                        </p:tav>
                                      </p:tavLst>
                                    </p:anim>
                                    <p:anim calcmode="lin" valueType="num">
                                      <p:cBhvr additive="base">
                                        <p:cTn dur="1000"/>
                                        <p:tgtEl>
                                          <p:spTgt spid="122"/>
                                        </p:tgtEl>
                                        <p:attrNameLst>
                                          <p:attrName>ppt_h</p:attrName>
                                        </p:attrNameLst>
                                      </p:cBhvr>
                                      <p:tavLst>
                                        <p:tav fmla="" tm="0">
                                          <p:val>
                                            <p:strVal val="#ppt_h"/>
                                          </p:val>
                                        </p:tav>
                                        <p:tav fmla="" tm="100000">
                                          <p:val>
                                            <p:strVal val="0"/>
                                          </p:val>
                                        </p:tav>
                                      </p:tavLst>
                                    </p:anim>
                                    <p:set>
                                      <p:cBhvr>
                                        <p:cTn dur="1" fill="hold">
                                          <p:stCondLst>
                                            <p:cond delay="1000"/>
                                          </p:stCondLst>
                                        </p:cTn>
                                        <p:tgtEl>
                                          <p:spTgt spid="12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6"/>
          <p:cNvPicPr preferRelativeResize="0"/>
          <p:nvPr/>
        </p:nvPicPr>
        <p:blipFill>
          <a:blip r:embed="rId3">
            <a:alphaModFix/>
          </a:blip>
          <a:stretch>
            <a:fillRect/>
          </a:stretch>
        </p:blipFill>
        <p:spPr>
          <a:xfrm>
            <a:off x="711775" y="1713300"/>
            <a:ext cx="3981075" cy="2784320"/>
          </a:xfrm>
          <a:prstGeom prst="rect">
            <a:avLst/>
          </a:prstGeom>
          <a:noFill/>
          <a:ln>
            <a:noFill/>
          </a:ln>
        </p:spPr>
      </p:pic>
      <p:sp>
        <p:nvSpPr>
          <p:cNvPr id="128" name="Google Shape;128;p26"/>
          <p:cNvSpPr txBox="1"/>
          <p:nvPr/>
        </p:nvSpPr>
        <p:spPr>
          <a:xfrm>
            <a:off x="4995775" y="236050"/>
            <a:ext cx="3531900" cy="403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tr" sz="1500">
                <a:solidFill>
                  <a:schemeClr val="dk1"/>
                </a:solidFill>
                <a:latin typeface="Times New Roman"/>
                <a:ea typeface="Times New Roman"/>
                <a:cs typeface="Times New Roman"/>
                <a:sym typeface="Times New Roman"/>
              </a:rPr>
              <a:t>Artırılmış gerçeklik teknolojisi kullanıcılara gerçek dünyayı sanal bilgilerle kaplayarak genişletilmiş bir dünyayı deneyimleme şansı verir.Bu endüstri 4.0 için bir çok avantaj sağlar.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tr" sz="1500">
                <a:solidFill>
                  <a:schemeClr val="dk1"/>
                </a:solidFill>
                <a:latin typeface="Times New Roman"/>
                <a:ea typeface="Times New Roman"/>
                <a:cs typeface="Times New Roman"/>
                <a:sym typeface="Times New Roman"/>
              </a:rPr>
              <a:t>Şirketlerde çalışan teknisyenlere ve çalışanlara yaptıkları işten gerçek zamanlı bilgileri izlemelerini sağlamak  büyük avantaj sağlar.</a:t>
            </a:r>
            <a:r>
              <a:rPr lang="tr" sz="1500">
                <a:solidFill>
                  <a:srgbClr val="212121"/>
                </a:solidFill>
                <a:highlight>
                  <a:srgbClr val="FFFFFF"/>
                </a:highlight>
                <a:latin typeface="Times New Roman"/>
                <a:ea typeface="Times New Roman"/>
                <a:cs typeface="Times New Roman"/>
                <a:sym typeface="Times New Roman"/>
              </a:rPr>
              <a:t>Teknisyenlere bir makinenin yaşadığı sorun hakkında bilgi vermek, kullanım kılavuzunu görme ve hatta gerçek zamanlı yardım almak için bir uzmanla iletişim kurma şansı vermek için de uygundur. Artırılmış gerçekliğin endüstri 4.0’a getirdiği en büyük avantajlardan biri ise riskleri ve maliyetleri düşürürken, endüstriyel eğitim ve öğrenimi geliştirme olanağıdır.</a:t>
            </a:r>
            <a:endParaRPr sz="15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tr"/>
              <a:t>AR GELISTIRME ÜRÜNLERI</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33"/>
                                        </p:tgtEl>
                                        <p:attrNameLst>
                                          <p:attrName>ppt_w</p:attrName>
                                        </p:attrNameLst>
                                      </p:cBhvr>
                                      <p:tavLst>
                                        <p:tav fmla="" tm="0">
                                          <p:val>
                                            <p:strVal val="#ppt_w"/>
                                          </p:val>
                                        </p:tav>
                                        <p:tav fmla="" tm="100000">
                                          <p:val>
                                            <p:strVal val="0"/>
                                          </p:val>
                                        </p:tav>
                                      </p:tavLst>
                                    </p:anim>
                                    <p:anim calcmode="lin" valueType="num">
                                      <p:cBhvr additive="base">
                                        <p:cTn dur="1000"/>
                                        <p:tgtEl>
                                          <p:spTgt spid="133"/>
                                        </p:tgtEl>
                                        <p:attrNameLst>
                                          <p:attrName>ppt_h</p:attrName>
                                        </p:attrNameLst>
                                      </p:cBhvr>
                                      <p:tavLst>
                                        <p:tav fmla="" tm="0">
                                          <p:val>
                                            <p:strVal val="#ppt_h"/>
                                          </p:val>
                                        </p:tav>
                                        <p:tav fmla="" tm="100000">
                                          <p:val>
                                            <p:strVal val="0"/>
                                          </p:val>
                                        </p:tav>
                                      </p:tavLst>
                                    </p:anim>
                                    <p:set>
                                      <p:cBhvr>
                                        <p:cTn dur="1" fill="hold">
                                          <p:stCondLst>
                                            <p:cond delay="1000"/>
                                          </p:stCondLst>
                                        </p:cTn>
                                        <p:tgtEl>
                                          <p:spTgt spid="1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311700" y="528275"/>
            <a:ext cx="3999900" cy="4533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tr"/>
              <a:t>HARDWARE</a:t>
            </a:r>
            <a:endParaRPr b="1"/>
          </a:p>
          <a:p>
            <a:pPr indent="0" lvl="0" marL="457200" rtl="0" algn="l">
              <a:spcBef>
                <a:spcPts val="1600"/>
              </a:spcBef>
              <a:spcAft>
                <a:spcPts val="0"/>
              </a:spcAft>
              <a:buNone/>
            </a:pPr>
            <a:r>
              <a:rPr lang="tr" sz="1800">
                <a:latin typeface="Times New Roman"/>
                <a:ea typeface="Times New Roman"/>
                <a:cs typeface="Times New Roman"/>
                <a:sym typeface="Times New Roman"/>
              </a:rPr>
              <a:t>  </a:t>
            </a:r>
            <a:r>
              <a:rPr lang="tr" sz="1200">
                <a:latin typeface="Times New Roman"/>
                <a:ea typeface="Times New Roman"/>
                <a:cs typeface="Times New Roman"/>
                <a:sym typeface="Times New Roman"/>
              </a:rPr>
              <a:t> </a:t>
            </a:r>
            <a:r>
              <a:rPr lang="tr" sz="1800">
                <a:latin typeface="Times New Roman"/>
                <a:ea typeface="Times New Roman"/>
                <a:cs typeface="Times New Roman"/>
                <a:sym typeface="Times New Roman"/>
              </a:rPr>
              <a:t>Algılayıcılar:Kaliteli bir kamera, GPS ve İnternet (konum ve web tabanlı AG ), Dijital Pusula, Navigasyon, İvmeölçer (konum ve hareket tabanlı AG) </a:t>
            </a:r>
            <a:endParaRPr sz="1800">
              <a:latin typeface="Times New Roman"/>
              <a:ea typeface="Times New Roman"/>
              <a:cs typeface="Times New Roman"/>
              <a:sym typeface="Times New Roman"/>
            </a:endParaRPr>
          </a:p>
          <a:p>
            <a:pPr indent="0" lvl="0" marL="457200" rtl="0" algn="l">
              <a:spcBef>
                <a:spcPts val="0"/>
              </a:spcBef>
              <a:spcAft>
                <a:spcPts val="0"/>
              </a:spcAft>
              <a:buClr>
                <a:srgbClr val="000000"/>
              </a:buClr>
              <a:buSzPts val="1100"/>
              <a:buFont typeface="Arial"/>
              <a:buNone/>
            </a:pPr>
            <a:r>
              <a:rPr lang="tr" sz="1800">
                <a:latin typeface="Times New Roman"/>
                <a:ea typeface="Times New Roman"/>
                <a:cs typeface="Times New Roman"/>
                <a:sym typeface="Times New Roman"/>
              </a:rPr>
              <a:t>  Hesaplama ve işlem birimi: Bilgisayar, Tablet veya Mobil donanımlar Görüntüleyiciler: Bilgisayar, Tablet veya Mobil cihaz ekranları</a:t>
            </a:r>
            <a:endParaRPr sz="1800"/>
          </a:p>
        </p:txBody>
      </p:sp>
      <p:sp>
        <p:nvSpPr>
          <p:cNvPr id="139" name="Google Shape;139;p28"/>
          <p:cNvSpPr txBox="1"/>
          <p:nvPr>
            <p:ph idx="2" type="body"/>
          </p:nvPr>
        </p:nvSpPr>
        <p:spPr>
          <a:xfrm>
            <a:off x="4405950" y="528275"/>
            <a:ext cx="4384200" cy="406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tr"/>
              <a:t>SOFTWARE</a:t>
            </a:r>
            <a:endParaRPr b="1"/>
          </a:p>
          <a:p>
            <a:pPr indent="0" lvl="0" marL="0" rtl="0" algn="l">
              <a:spcBef>
                <a:spcPts val="1600"/>
              </a:spcBef>
              <a:spcAft>
                <a:spcPts val="0"/>
              </a:spcAft>
              <a:buNone/>
            </a:pPr>
            <a:r>
              <a:rPr lang="tr" sz="1800">
                <a:latin typeface="Times New Roman"/>
                <a:ea typeface="Times New Roman"/>
                <a:cs typeface="Times New Roman"/>
                <a:sym typeface="Times New Roman"/>
              </a:rPr>
              <a:t>        ARToolKit ,             Blender</a:t>
            </a:r>
            <a:endParaRPr sz="1800">
              <a:latin typeface="Times New Roman"/>
              <a:ea typeface="Times New Roman"/>
              <a:cs typeface="Times New Roman"/>
              <a:sym typeface="Times New Roman"/>
            </a:endParaRPr>
          </a:p>
          <a:p>
            <a:pPr indent="0" lvl="0" marL="0" rtl="0" algn="l">
              <a:spcBef>
                <a:spcPts val="0"/>
              </a:spcBef>
              <a:spcAft>
                <a:spcPts val="0"/>
              </a:spcAft>
              <a:buNone/>
            </a:pPr>
            <a:r>
              <a:rPr lang="tr" sz="1800">
                <a:latin typeface="Times New Roman"/>
                <a:ea typeface="Times New Roman"/>
                <a:cs typeface="Times New Roman"/>
                <a:sym typeface="Times New Roman"/>
              </a:rPr>
              <a:t>        Augment,                 Unity 3D</a:t>
            </a:r>
            <a:endParaRPr sz="1800">
              <a:latin typeface="Times New Roman"/>
              <a:ea typeface="Times New Roman"/>
              <a:cs typeface="Times New Roman"/>
              <a:sym typeface="Times New Roman"/>
            </a:endParaRPr>
          </a:p>
          <a:p>
            <a:pPr indent="0" lvl="0" marL="0" rtl="0" algn="l">
              <a:spcBef>
                <a:spcPts val="0"/>
              </a:spcBef>
              <a:spcAft>
                <a:spcPts val="0"/>
              </a:spcAft>
              <a:buNone/>
            </a:pPr>
            <a:r>
              <a:rPr lang="tr" sz="1800">
                <a:latin typeface="Times New Roman"/>
                <a:ea typeface="Times New Roman"/>
                <a:cs typeface="Times New Roman"/>
                <a:sym typeface="Times New Roman"/>
              </a:rPr>
              <a:t>        Vuforia,                    K-3D</a:t>
            </a:r>
            <a:endParaRPr sz="1800">
              <a:latin typeface="Times New Roman"/>
              <a:ea typeface="Times New Roman"/>
              <a:cs typeface="Times New Roman"/>
              <a:sym typeface="Times New Roman"/>
            </a:endParaRPr>
          </a:p>
          <a:p>
            <a:pPr indent="0" lvl="0" marL="0" rtl="0" algn="l">
              <a:spcBef>
                <a:spcPts val="0"/>
              </a:spcBef>
              <a:spcAft>
                <a:spcPts val="0"/>
              </a:spcAft>
              <a:buNone/>
            </a:pPr>
            <a:r>
              <a:rPr lang="tr" sz="1800">
                <a:latin typeface="Times New Roman"/>
                <a:ea typeface="Times New Roman"/>
                <a:cs typeface="Times New Roman"/>
                <a:sym typeface="Times New Roman"/>
              </a:rPr>
              <a:t>        Aurasma,                  3DS Max</a:t>
            </a:r>
            <a:endParaRPr sz="1800">
              <a:latin typeface="Times New Roman"/>
              <a:ea typeface="Times New Roman"/>
              <a:cs typeface="Times New Roman"/>
              <a:sym typeface="Times New Roman"/>
            </a:endParaRPr>
          </a:p>
          <a:p>
            <a:pPr indent="0" lvl="0" marL="0" rtl="0" algn="l">
              <a:spcBef>
                <a:spcPts val="0"/>
              </a:spcBef>
              <a:spcAft>
                <a:spcPts val="0"/>
              </a:spcAft>
              <a:buNone/>
            </a:pPr>
            <a:r>
              <a:rPr lang="tr" sz="1800">
                <a:latin typeface="Times New Roman"/>
                <a:ea typeface="Times New Roman"/>
                <a:cs typeface="Times New Roman"/>
                <a:sym typeface="Times New Roman"/>
              </a:rPr>
              <a:t>        Metaio,                     Maya</a:t>
            </a:r>
            <a:endParaRPr sz="1800">
              <a:latin typeface="Times New Roman"/>
              <a:ea typeface="Times New Roman"/>
              <a:cs typeface="Times New Roman"/>
              <a:sym typeface="Times New Roman"/>
            </a:endParaRPr>
          </a:p>
          <a:p>
            <a:pPr indent="0" lvl="0" marL="0" rtl="0" algn="l">
              <a:spcBef>
                <a:spcPts val="0"/>
              </a:spcBef>
              <a:spcAft>
                <a:spcPts val="0"/>
              </a:spcAft>
              <a:buNone/>
            </a:pPr>
            <a:r>
              <a:rPr lang="tr" sz="1800">
                <a:latin typeface="Times New Roman"/>
                <a:ea typeface="Times New Roman"/>
                <a:cs typeface="Times New Roman"/>
                <a:sym typeface="Times New Roman"/>
              </a:rPr>
              <a:t>        BazAR,</a:t>
            </a:r>
            <a:endParaRPr sz="1800">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rPr lang="tr" sz="1800">
                <a:latin typeface="Times New Roman"/>
                <a:ea typeface="Times New Roman"/>
                <a:cs typeface="Times New Roman"/>
                <a:sym typeface="Times New Roman"/>
              </a:rPr>
              <a:t>        D'Fusion </a:t>
            </a:r>
            <a:endParaRPr b="1" sz="1800"/>
          </a:p>
        </p:txBody>
      </p:sp>
      <p:sp>
        <p:nvSpPr>
          <p:cNvPr id="140" name="Google Shape;140;p28"/>
          <p:cNvSpPr/>
          <p:nvPr/>
        </p:nvSpPr>
        <p:spPr>
          <a:xfrm>
            <a:off x="548350" y="1129750"/>
            <a:ext cx="316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8"/>
          <p:cNvSpPr/>
          <p:nvPr/>
        </p:nvSpPr>
        <p:spPr>
          <a:xfrm>
            <a:off x="468875" y="2628850"/>
            <a:ext cx="316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8"/>
          <p:cNvSpPr/>
          <p:nvPr/>
        </p:nvSpPr>
        <p:spPr>
          <a:xfrm>
            <a:off x="4548700" y="1057800"/>
            <a:ext cx="316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8"/>
          <p:cNvSpPr/>
          <p:nvPr/>
        </p:nvSpPr>
        <p:spPr>
          <a:xfrm>
            <a:off x="4548700" y="1403650"/>
            <a:ext cx="316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p:nvPr/>
        </p:nvSpPr>
        <p:spPr>
          <a:xfrm>
            <a:off x="4548700" y="1749500"/>
            <a:ext cx="316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p:nvPr/>
        </p:nvSpPr>
        <p:spPr>
          <a:xfrm>
            <a:off x="4548700" y="2066038"/>
            <a:ext cx="316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p:nvPr/>
        </p:nvSpPr>
        <p:spPr>
          <a:xfrm>
            <a:off x="4548700" y="2382575"/>
            <a:ext cx="316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8"/>
          <p:cNvSpPr/>
          <p:nvPr/>
        </p:nvSpPr>
        <p:spPr>
          <a:xfrm>
            <a:off x="4548700" y="3015650"/>
            <a:ext cx="316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p:nvPr/>
        </p:nvSpPr>
        <p:spPr>
          <a:xfrm>
            <a:off x="4548700" y="2710850"/>
            <a:ext cx="316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p:nvPr/>
        </p:nvSpPr>
        <p:spPr>
          <a:xfrm>
            <a:off x="6379800" y="1057800"/>
            <a:ext cx="316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6379800" y="1403650"/>
            <a:ext cx="316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6379800" y="1749500"/>
            <a:ext cx="316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p:nvPr/>
        </p:nvSpPr>
        <p:spPr>
          <a:xfrm>
            <a:off x="6379800" y="2095350"/>
            <a:ext cx="316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6379800" y="2441200"/>
            <a:ext cx="316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tr"/>
              <a:t>                    AR KULLANIM ALANLARI</a:t>
            </a:r>
            <a:endParaRPr/>
          </a:p>
        </p:txBody>
      </p:sp>
      <p:sp>
        <p:nvSpPr>
          <p:cNvPr id="159" name="Google Shape;159;p2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sz="3000"/>
              <a:t>SAĞLIK</a:t>
            </a:r>
            <a:endParaRPr sz="3000"/>
          </a:p>
        </p:txBody>
      </p:sp>
      <p:sp>
        <p:nvSpPr>
          <p:cNvPr id="160" name="Google Shape;160;p29"/>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sz="3000"/>
              <a:t>ASKERİ</a:t>
            </a:r>
            <a:endParaRPr sz="3000"/>
          </a:p>
        </p:txBody>
      </p:sp>
      <p:pic>
        <p:nvPicPr>
          <p:cNvPr id="161" name="Google Shape;161;p29"/>
          <p:cNvPicPr preferRelativeResize="0"/>
          <p:nvPr/>
        </p:nvPicPr>
        <p:blipFill>
          <a:blip r:embed="rId3">
            <a:alphaModFix/>
          </a:blip>
          <a:stretch>
            <a:fillRect/>
          </a:stretch>
        </p:blipFill>
        <p:spPr>
          <a:xfrm>
            <a:off x="0" y="1769375"/>
            <a:ext cx="4572000" cy="3354000"/>
          </a:xfrm>
          <a:prstGeom prst="rect">
            <a:avLst/>
          </a:prstGeom>
          <a:noFill/>
          <a:ln>
            <a:noFill/>
          </a:ln>
        </p:spPr>
      </p:pic>
      <p:pic>
        <p:nvPicPr>
          <p:cNvPr id="162" name="Google Shape;162;p29"/>
          <p:cNvPicPr preferRelativeResize="0"/>
          <p:nvPr/>
        </p:nvPicPr>
        <p:blipFill>
          <a:blip r:embed="rId4">
            <a:alphaModFix/>
          </a:blip>
          <a:stretch>
            <a:fillRect/>
          </a:stretch>
        </p:blipFill>
        <p:spPr>
          <a:xfrm>
            <a:off x="4832400" y="1769375"/>
            <a:ext cx="4311600" cy="335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58"/>
                                        </p:tgtEl>
                                        <p:attrNameLst>
                                          <p:attrName>ppt_w</p:attrName>
                                        </p:attrNameLst>
                                      </p:cBhvr>
                                      <p:tavLst>
                                        <p:tav fmla="" tm="0">
                                          <p:val>
                                            <p:strVal val="#ppt_w"/>
                                          </p:val>
                                        </p:tav>
                                        <p:tav fmla="" tm="100000">
                                          <p:val>
                                            <p:strVal val="0"/>
                                          </p:val>
                                        </p:tav>
                                      </p:tavLst>
                                    </p:anim>
                                    <p:anim calcmode="lin" valueType="num">
                                      <p:cBhvr additive="base">
                                        <p:cTn dur="1000"/>
                                        <p:tgtEl>
                                          <p:spTgt spid="158"/>
                                        </p:tgtEl>
                                        <p:attrNameLst>
                                          <p:attrName>ppt_h</p:attrName>
                                        </p:attrNameLst>
                                      </p:cBhvr>
                                      <p:tavLst>
                                        <p:tav fmla="" tm="0">
                                          <p:val>
                                            <p:strVal val="#ppt_h"/>
                                          </p:val>
                                        </p:tav>
                                        <p:tav fmla="" tm="100000">
                                          <p:val>
                                            <p:strVal val="0"/>
                                          </p:val>
                                        </p:tav>
                                      </p:tavLst>
                                    </p:anim>
                                    <p:set>
                                      <p:cBhvr>
                                        <p:cTn dur="1" fill="hold">
                                          <p:stCondLst>
                                            <p:cond delay="1000"/>
                                          </p:stCondLst>
                                        </p:cTn>
                                        <p:tgtEl>
                                          <p:spTgt spid="15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idx="1" type="body"/>
          </p:nvPr>
        </p:nvSpPr>
        <p:spPr>
          <a:xfrm>
            <a:off x="311700" y="402975"/>
            <a:ext cx="3999900" cy="41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sz="3000"/>
              <a:t>PERAKENDE</a:t>
            </a:r>
            <a:endParaRPr sz="3000"/>
          </a:p>
        </p:txBody>
      </p:sp>
      <p:sp>
        <p:nvSpPr>
          <p:cNvPr id="168" name="Google Shape;168;p30"/>
          <p:cNvSpPr txBox="1"/>
          <p:nvPr>
            <p:ph idx="2" type="body"/>
          </p:nvPr>
        </p:nvSpPr>
        <p:spPr>
          <a:xfrm>
            <a:off x="4832400" y="402875"/>
            <a:ext cx="3999900" cy="41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sz="3000"/>
              <a:t>MİMARİ</a:t>
            </a:r>
            <a:endParaRPr sz="3000"/>
          </a:p>
        </p:txBody>
      </p:sp>
      <p:pic>
        <p:nvPicPr>
          <p:cNvPr id="169" name="Google Shape;169;p30"/>
          <p:cNvPicPr preferRelativeResize="0"/>
          <p:nvPr/>
        </p:nvPicPr>
        <p:blipFill>
          <a:blip r:embed="rId3">
            <a:alphaModFix/>
          </a:blip>
          <a:stretch>
            <a:fillRect/>
          </a:stretch>
        </p:blipFill>
        <p:spPr>
          <a:xfrm>
            <a:off x="4832400" y="1226700"/>
            <a:ext cx="4311600" cy="3916800"/>
          </a:xfrm>
          <a:prstGeom prst="rect">
            <a:avLst/>
          </a:prstGeom>
          <a:noFill/>
          <a:ln>
            <a:noFill/>
          </a:ln>
        </p:spPr>
      </p:pic>
      <p:pic>
        <p:nvPicPr>
          <p:cNvPr id="170" name="Google Shape;170;p30"/>
          <p:cNvPicPr preferRelativeResize="0"/>
          <p:nvPr/>
        </p:nvPicPr>
        <p:blipFill>
          <a:blip r:embed="rId4">
            <a:alphaModFix/>
          </a:blip>
          <a:stretch>
            <a:fillRect/>
          </a:stretch>
        </p:blipFill>
        <p:spPr>
          <a:xfrm>
            <a:off x="0" y="1226700"/>
            <a:ext cx="4572001" cy="3916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idx="1" type="body"/>
          </p:nvPr>
        </p:nvSpPr>
        <p:spPr>
          <a:xfrm>
            <a:off x="311700" y="390425"/>
            <a:ext cx="3999900" cy="418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sz="3000"/>
              <a:t>EĞİTİM</a:t>
            </a:r>
            <a:endParaRPr sz="3000"/>
          </a:p>
        </p:txBody>
      </p:sp>
      <p:sp>
        <p:nvSpPr>
          <p:cNvPr id="176" name="Google Shape;176;p31"/>
          <p:cNvSpPr txBox="1"/>
          <p:nvPr>
            <p:ph idx="2" type="body"/>
          </p:nvPr>
        </p:nvSpPr>
        <p:spPr>
          <a:xfrm>
            <a:off x="4832400" y="390425"/>
            <a:ext cx="3999900" cy="418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sz="3000"/>
              <a:t>EĞLENCE</a:t>
            </a:r>
            <a:endParaRPr sz="3000"/>
          </a:p>
        </p:txBody>
      </p:sp>
      <p:pic>
        <p:nvPicPr>
          <p:cNvPr id="177" name="Google Shape;177;p31"/>
          <p:cNvPicPr preferRelativeResize="0"/>
          <p:nvPr/>
        </p:nvPicPr>
        <p:blipFill>
          <a:blip r:embed="rId3">
            <a:alphaModFix/>
          </a:blip>
          <a:stretch>
            <a:fillRect/>
          </a:stretch>
        </p:blipFill>
        <p:spPr>
          <a:xfrm>
            <a:off x="0" y="1225225"/>
            <a:ext cx="4572000" cy="3918276"/>
          </a:xfrm>
          <a:prstGeom prst="rect">
            <a:avLst/>
          </a:prstGeom>
          <a:noFill/>
          <a:ln>
            <a:noFill/>
          </a:ln>
        </p:spPr>
      </p:pic>
      <p:pic>
        <p:nvPicPr>
          <p:cNvPr id="178" name="Google Shape;178;p31"/>
          <p:cNvPicPr preferRelativeResize="0"/>
          <p:nvPr/>
        </p:nvPicPr>
        <p:blipFill>
          <a:blip r:embed="rId4">
            <a:alphaModFix/>
          </a:blip>
          <a:stretch>
            <a:fillRect/>
          </a:stretch>
        </p:blipFill>
        <p:spPr>
          <a:xfrm>
            <a:off x="4832400" y="1225225"/>
            <a:ext cx="4311600" cy="391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7211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tr"/>
              <a:t>AR NEDIR?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67"/>
                                        </p:tgtEl>
                                        <p:attrNameLst>
                                          <p:attrName>ppt_w</p:attrName>
                                        </p:attrNameLst>
                                      </p:cBhvr>
                                      <p:tavLst>
                                        <p:tav fmla="" tm="0">
                                          <p:val>
                                            <p:strVal val="#ppt_w"/>
                                          </p:val>
                                        </p:tav>
                                        <p:tav fmla="" tm="100000">
                                          <p:val>
                                            <p:strVal val="0"/>
                                          </p:val>
                                        </p:tav>
                                      </p:tavLst>
                                    </p:anim>
                                    <p:anim calcmode="lin" valueType="num">
                                      <p:cBhvr additive="base">
                                        <p:cTn dur="1000"/>
                                        <p:tgtEl>
                                          <p:spTgt spid="67"/>
                                        </p:tgtEl>
                                        <p:attrNameLst>
                                          <p:attrName>ppt_h</p:attrName>
                                        </p:attrNameLst>
                                      </p:cBhvr>
                                      <p:tavLst>
                                        <p:tav fmla="" tm="0">
                                          <p:val>
                                            <p:strVal val="#ppt_h"/>
                                          </p:val>
                                        </p:tav>
                                        <p:tav fmla="" tm="100000">
                                          <p:val>
                                            <p:strVal val="0"/>
                                          </p:val>
                                        </p:tav>
                                      </p:tavLst>
                                    </p:anim>
                                    <p:set>
                                      <p:cBhvr>
                                        <p:cTn dur="1" fill="hold">
                                          <p:stCondLst>
                                            <p:cond delay="1000"/>
                                          </p:stCondLst>
                                        </p:cTn>
                                        <p:tgtEl>
                                          <p:spTgt spid="6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idx="1" type="body"/>
          </p:nvPr>
        </p:nvSpPr>
        <p:spPr>
          <a:xfrm>
            <a:off x="3695925" y="452250"/>
            <a:ext cx="3999900" cy="42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sz="3000"/>
              <a:t>TURİZM</a:t>
            </a:r>
            <a:endParaRPr sz="3000"/>
          </a:p>
        </p:txBody>
      </p:sp>
      <p:pic>
        <p:nvPicPr>
          <p:cNvPr id="184" name="Google Shape;184;p32"/>
          <p:cNvPicPr preferRelativeResize="0"/>
          <p:nvPr/>
        </p:nvPicPr>
        <p:blipFill>
          <a:blip r:embed="rId3">
            <a:alphaModFix/>
          </a:blip>
          <a:stretch>
            <a:fillRect/>
          </a:stretch>
        </p:blipFill>
        <p:spPr>
          <a:xfrm>
            <a:off x="2286000" y="1093850"/>
            <a:ext cx="4572000" cy="3962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161600" y="141013"/>
            <a:ext cx="8820800" cy="48614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72"/>
                                        </p:tgtEl>
                                        <p:attrNameLst>
                                          <p:attrName>ppt_w</p:attrName>
                                        </p:attrNameLst>
                                      </p:cBhvr>
                                      <p:tavLst>
                                        <p:tav fmla="" tm="0">
                                          <p:val>
                                            <p:strVal val="#ppt_w"/>
                                          </p:val>
                                        </p:tav>
                                        <p:tav fmla="" tm="100000">
                                          <p:val>
                                            <p:strVal val="0"/>
                                          </p:val>
                                        </p:tav>
                                      </p:tavLst>
                                    </p:anim>
                                    <p:anim calcmode="lin" valueType="num">
                                      <p:cBhvr additive="base">
                                        <p:cTn dur="1000"/>
                                        <p:tgtEl>
                                          <p:spTgt spid="72"/>
                                        </p:tgtEl>
                                        <p:attrNameLst>
                                          <p:attrName>ppt_h</p:attrName>
                                        </p:attrNameLst>
                                      </p:cBhvr>
                                      <p:tavLst>
                                        <p:tav fmla="" tm="0">
                                          <p:val>
                                            <p:strVal val="#ppt_h"/>
                                          </p:val>
                                        </p:tav>
                                        <p:tav fmla="" tm="100000">
                                          <p:val>
                                            <p:strVal val="0"/>
                                          </p:val>
                                        </p:tav>
                                      </p:tavLst>
                                    </p:anim>
                                    <p:set>
                                      <p:cBhvr>
                                        <p:cTn dur="1" fill="hold">
                                          <p:stCondLst>
                                            <p:cond delay="1000"/>
                                          </p:stCondLst>
                                        </p:cTn>
                                        <p:tgtEl>
                                          <p:spTgt spid="7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773700" y="1806450"/>
            <a:ext cx="7596600" cy="1530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tr"/>
              <a:t>Augmented Reality’nin Çalisma Prensibi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77"/>
                                        </p:tgtEl>
                                        <p:attrNameLst>
                                          <p:attrName>ppt_w</p:attrName>
                                        </p:attrNameLst>
                                      </p:cBhvr>
                                      <p:tavLst>
                                        <p:tav fmla="" tm="0">
                                          <p:val>
                                            <p:strVal val="#ppt_w"/>
                                          </p:val>
                                        </p:tav>
                                        <p:tav fmla="" tm="100000">
                                          <p:val>
                                            <p:strVal val="0"/>
                                          </p:val>
                                        </p:tav>
                                      </p:tavLst>
                                    </p:anim>
                                    <p:anim calcmode="lin" valueType="num">
                                      <p:cBhvr additive="base">
                                        <p:cTn dur="1000"/>
                                        <p:tgtEl>
                                          <p:spTgt spid="77"/>
                                        </p:tgtEl>
                                        <p:attrNameLst>
                                          <p:attrName>ppt_h</p:attrName>
                                        </p:attrNameLst>
                                      </p:cBhvr>
                                      <p:tavLst>
                                        <p:tav fmla="" tm="0">
                                          <p:val>
                                            <p:strVal val="#ppt_h"/>
                                          </p:val>
                                        </p:tav>
                                        <p:tav fmla="" tm="100000">
                                          <p:val>
                                            <p:strVal val="0"/>
                                          </p:val>
                                        </p:tav>
                                      </p:tavLst>
                                    </p:anim>
                                    <p:set>
                                      <p:cBhvr>
                                        <p:cTn dur="1" fill="hold">
                                          <p:stCondLst>
                                            <p:cond delay="1000"/>
                                          </p:stCondLst>
                                        </p:cTn>
                                        <p:tgtEl>
                                          <p:spTgt spid="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82"/>
                                        </p:tgtEl>
                                        <p:attrNameLst>
                                          <p:attrName>ppt_w</p:attrName>
                                        </p:attrNameLst>
                                      </p:cBhvr>
                                      <p:tavLst>
                                        <p:tav fmla="" tm="0">
                                          <p:val>
                                            <p:strVal val="#ppt_w"/>
                                          </p:val>
                                        </p:tav>
                                        <p:tav fmla="" tm="100000">
                                          <p:val>
                                            <p:strVal val="0"/>
                                          </p:val>
                                        </p:tav>
                                      </p:tavLst>
                                    </p:anim>
                                    <p:anim calcmode="lin" valueType="num">
                                      <p:cBhvr additive="base">
                                        <p:cTn dur="1000"/>
                                        <p:tgtEl>
                                          <p:spTgt spid="82"/>
                                        </p:tgtEl>
                                        <p:attrNameLst>
                                          <p:attrName>ppt_h</p:attrName>
                                        </p:attrNameLst>
                                      </p:cBhvr>
                                      <p:tavLst>
                                        <p:tav fmla="" tm="0">
                                          <p:val>
                                            <p:strVal val="#ppt_h"/>
                                          </p:val>
                                        </p:tav>
                                        <p:tav fmla="" tm="100000">
                                          <p:val>
                                            <p:strVal val="0"/>
                                          </p:val>
                                        </p:tav>
                                      </p:tavLst>
                                    </p:anim>
                                    <p:set>
                                      <p:cBhvr>
                                        <p:cTn dur="1" fill="hold">
                                          <p:stCondLst>
                                            <p:cond delay="1000"/>
                                          </p:stCondLst>
                                        </p:cTn>
                                        <p:tgtEl>
                                          <p:spTgt spid="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tr"/>
              <a:t>AR TURLERI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87"/>
                                        </p:tgtEl>
                                        <p:attrNameLst>
                                          <p:attrName>ppt_w</p:attrName>
                                        </p:attrNameLst>
                                      </p:cBhvr>
                                      <p:tavLst>
                                        <p:tav fmla="" tm="0">
                                          <p:val>
                                            <p:strVal val="#ppt_w"/>
                                          </p:val>
                                        </p:tav>
                                        <p:tav fmla="" tm="100000">
                                          <p:val>
                                            <p:strVal val="0"/>
                                          </p:val>
                                        </p:tav>
                                      </p:tavLst>
                                    </p:anim>
                                    <p:anim calcmode="lin" valueType="num">
                                      <p:cBhvr additive="base">
                                        <p:cTn dur="1000"/>
                                        <p:tgtEl>
                                          <p:spTgt spid="87"/>
                                        </p:tgtEl>
                                        <p:attrNameLst>
                                          <p:attrName>ppt_h</p:attrName>
                                        </p:attrNameLst>
                                      </p:cBhvr>
                                      <p:tavLst>
                                        <p:tav fmla="" tm="0">
                                          <p:val>
                                            <p:strVal val="#ppt_h"/>
                                          </p:val>
                                        </p:tav>
                                        <p:tav fmla="" tm="100000">
                                          <p:val>
                                            <p:strVal val="0"/>
                                          </p:val>
                                        </p:tav>
                                      </p:tavLst>
                                    </p:anim>
                                    <p:set>
                                      <p:cBhvr>
                                        <p:cTn dur="1" fill="hold">
                                          <p:stCondLst>
                                            <p:cond delay="1000"/>
                                          </p:stCondLst>
                                        </p:cTn>
                                        <p:tgtEl>
                                          <p:spTgt spid="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261125" y="200825"/>
            <a:ext cx="8621750" cy="4741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92"/>
                                        </p:tgtEl>
                                        <p:attrNameLst>
                                          <p:attrName>ppt_w</p:attrName>
                                        </p:attrNameLst>
                                      </p:cBhvr>
                                      <p:tavLst>
                                        <p:tav fmla="" tm="0">
                                          <p:val>
                                            <p:strVal val="#ppt_w"/>
                                          </p:val>
                                        </p:tav>
                                        <p:tav fmla="" tm="100000">
                                          <p:val>
                                            <p:strVal val="0"/>
                                          </p:val>
                                        </p:tav>
                                      </p:tavLst>
                                    </p:anim>
                                    <p:anim calcmode="lin" valueType="num">
                                      <p:cBhvr additive="base">
                                        <p:cTn dur="1000"/>
                                        <p:tgtEl>
                                          <p:spTgt spid="92"/>
                                        </p:tgtEl>
                                        <p:attrNameLst>
                                          <p:attrName>ppt_h</p:attrName>
                                        </p:attrNameLst>
                                      </p:cBhvr>
                                      <p:tavLst>
                                        <p:tav fmla="" tm="0">
                                          <p:val>
                                            <p:strVal val="#ppt_h"/>
                                          </p:val>
                                        </p:tav>
                                        <p:tav fmla="" tm="100000">
                                          <p:val>
                                            <p:strVal val="0"/>
                                          </p:val>
                                        </p:tav>
                                      </p:tavLst>
                                    </p:anim>
                                    <p:set>
                                      <p:cBhvr>
                                        <p:cTn dur="1" fill="hold">
                                          <p:stCondLst>
                                            <p:cond delay="1000"/>
                                          </p:stCondLst>
                                        </p:cTn>
                                        <p:tgtEl>
                                          <p:spTgt spid="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146975" y="132950"/>
            <a:ext cx="8850050" cy="4877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97"/>
                                        </p:tgtEl>
                                        <p:attrNameLst>
                                          <p:attrName>ppt_w</p:attrName>
                                        </p:attrNameLst>
                                      </p:cBhvr>
                                      <p:tavLst>
                                        <p:tav fmla="" tm="0">
                                          <p:val>
                                            <p:strVal val="#ppt_w"/>
                                          </p:val>
                                        </p:tav>
                                        <p:tav fmla="" tm="100000">
                                          <p:val>
                                            <p:strVal val="0"/>
                                          </p:val>
                                        </p:tav>
                                      </p:tavLst>
                                    </p:anim>
                                    <p:anim calcmode="lin" valueType="num">
                                      <p:cBhvr additive="base">
                                        <p:cTn dur="1000"/>
                                        <p:tgtEl>
                                          <p:spTgt spid="97"/>
                                        </p:tgtEl>
                                        <p:attrNameLst>
                                          <p:attrName>ppt_h</p:attrName>
                                        </p:attrNameLst>
                                      </p:cBhvr>
                                      <p:tavLst>
                                        <p:tav fmla="" tm="0">
                                          <p:val>
                                            <p:strVal val="#ppt_h"/>
                                          </p:val>
                                        </p:tav>
                                        <p:tav fmla="" tm="100000">
                                          <p:val>
                                            <p:strVal val="0"/>
                                          </p:val>
                                        </p:tav>
                                      </p:tavLst>
                                    </p:anim>
                                    <p:set>
                                      <p:cBhvr>
                                        <p:cTn dur="1" fill="hold">
                                          <p:stCondLst>
                                            <p:cond delay="1000"/>
                                          </p:stCondLst>
                                        </p:cTn>
                                        <p:tgtEl>
                                          <p:spTgt spid="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219425" y="167875"/>
            <a:ext cx="8705150" cy="4807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02"/>
                                        </p:tgtEl>
                                        <p:attrNameLst>
                                          <p:attrName>ppt_w</p:attrName>
                                        </p:attrNameLst>
                                      </p:cBhvr>
                                      <p:tavLst>
                                        <p:tav fmla="" tm="0">
                                          <p:val>
                                            <p:strVal val="#ppt_w"/>
                                          </p:val>
                                        </p:tav>
                                        <p:tav fmla="" tm="100000">
                                          <p:val>
                                            <p:strVal val="0"/>
                                          </p:val>
                                        </p:tav>
                                      </p:tavLst>
                                    </p:anim>
                                    <p:anim calcmode="lin" valueType="num">
                                      <p:cBhvr additive="base">
                                        <p:cTn dur="1000"/>
                                        <p:tgtEl>
                                          <p:spTgt spid="102"/>
                                        </p:tgtEl>
                                        <p:attrNameLst>
                                          <p:attrName>ppt_h</p:attrName>
                                        </p:attrNameLst>
                                      </p:cBhvr>
                                      <p:tavLst>
                                        <p:tav fmla="" tm="0">
                                          <p:val>
                                            <p:strVal val="#ppt_h"/>
                                          </p:val>
                                        </p:tav>
                                        <p:tav fmla="" tm="100000">
                                          <p:val>
                                            <p:strVal val="0"/>
                                          </p:val>
                                        </p:tav>
                                      </p:tavLst>
                                    </p:anim>
                                    <p:set>
                                      <p:cBhvr>
                                        <p:cTn dur="1" fill="hold">
                                          <p:stCondLst>
                                            <p:cond delay="1000"/>
                                          </p:stCondLst>
                                        </p:cTn>
                                        <p:tgtEl>
                                          <p:spTgt spid="1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