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63" r:id="rId8"/>
    <p:sldId id="264" r:id="rId9"/>
    <p:sldId id="265" r:id="rId10"/>
    <p:sldId id="266" r:id="rId11"/>
    <p:sldId id="267" r:id="rId12"/>
    <p:sldId id="259"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23DAD-130F-3A4E-9A73-898FF90EB6DA}" v="2" dt="2024-05-02T04:49:05.010"/>
    <p1510:client id="{4FB0A180-7994-B65D-A8AC-413FD2CC23F1}" v="214" dt="2024-05-02T12:47:28.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30"/>
    <p:restoredTop sz="94668"/>
  </p:normalViewPr>
  <p:slideViewPr>
    <p:cSldViewPr snapToGrid="0" snapToObjects="1">
      <p:cViewPr varScale="1">
        <p:scale>
          <a:sx n="53" d="100"/>
          <a:sy n="53" d="100"/>
        </p:scale>
        <p:origin x="200"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1" Type="http://schemas.openxmlformats.org/officeDocument/2006/relationships/hyperlink" Target="https://github.com/AjdaRallo/DS160_Final_Project_AJR-SEK/blob/main/Final%20Project%20Paper.pdf"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1" Type="http://schemas.openxmlformats.org/officeDocument/2006/relationships/hyperlink" Target="https://github.com/AjdaRallo/DS160_Final_Project_AJR-SEK/blob/main/Final%20Project%20Paper.pdf"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9FC21-AFDB-470B-A6D0-A7A269C96975}" type="doc">
      <dgm:prSet loTypeId="urn:microsoft.com/office/officeart/2005/8/layout/hList1" loCatId="list" qsTypeId="urn:microsoft.com/office/officeart/2005/8/quickstyle/simple4" qsCatId="simple" csTypeId="urn:microsoft.com/office/officeart/2005/8/colors/accent2_2" csCatId="accent2"/>
      <dgm:spPr/>
      <dgm:t>
        <a:bodyPr/>
        <a:lstStyle/>
        <a:p>
          <a:endParaRPr lang="en-US"/>
        </a:p>
      </dgm:t>
    </dgm:pt>
    <dgm:pt modelId="{D4F3B0DF-9F44-460E-AF87-B7D5337F6EF1}">
      <dgm:prSet/>
      <dgm:spPr/>
      <dgm:t>
        <a:bodyPr/>
        <a:lstStyle/>
        <a:p>
          <a:r>
            <a:rPr lang="en-US"/>
            <a:t>Our Dataset</a:t>
          </a:r>
        </a:p>
      </dgm:t>
    </dgm:pt>
    <dgm:pt modelId="{E8B7923B-231E-4DF7-9E69-39621A79BAA3}" type="parTrans" cxnId="{D0F51837-6D9F-4DA7-94F9-449E2E2FBB10}">
      <dgm:prSet/>
      <dgm:spPr/>
      <dgm:t>
        <a:bodyPr/>
        <a:lstStyle/>
        <a:p>
          <a:endParaRPr lang="en-US"/>
        </a:p>
      </dgm:t>
    </dgm:pt>
    <dgm:pt modelId="{DF086D96-BABB-4774-A49C-2DB14988D996}" type="sibTrans" cxnId="{D0F51837-6D9F-4DA7-94F9-449E2E2FBB10}">
      <dgm:prSet/>
      <dgm:spPr/>
      <dgm:t>
        <a:bodyPr/>
        <a:lstStyle/>
        <a:p>
          <a:endParaRPr lang="en-US"/>
        </a:p>
      </dgm:t>
    </dgm:pt>
    <dgm:pt modelId="{042C4D3C-2BB8-47BA-AEEB-89727A02DBCB}">
      <dgm:prSet/>
      <dgm:spPr/>
      <dgm:t>
        <a:bodyPr/>
        <a:lstStyle/>
        <a:p>
          <a:r>
            <a:rPr lang="en-US"/>
            <a:t>Wine Quality</a:t>
          </a:r>
        </a:p>
      </dgm:t>
    </dgm:pt>
    <dgm:pt modelId="{10D3AAA8-F4F2-4EC2-93B0-70F78C6760F4}" type="parTrans" cxnId="{789C29A8-78C2-4AEF-990A-191D44C284FF}">
      <dgm:prSet/>
      <dgm:spPr/>
      <dgm:t>
        <a:bodyPr/>
        <a:lstStyle/>
        <a:p>
          <a:endParaRPr lang="en-US"/>
        </a:p>
      </dgm:t>
    </dgm:pt>
    <dgm:pt modelId="{09276285-5B00-4FF3-BF35-F3C6D6CC53A4}" type="sibTrans" cxnId="{789C29A8-78C2-4AEF-990A-191D44C284FF}">
      <dgm:prSet/>
      <dgm:spPr/>
      <dgm:t>
        <a:bodyPr/>
        <a:lstStyle/>
        <a:p>
          <a:endParaRPr lang="en-US"/>
        </a:p>
      </dgm:t>
    </dgm:pt>
    <dgm:pt modelId="{C4EFE1A1-3C13-43FA-B890-4905BA2B20C6}">
      <dgm:prSet/>
      <dgm:spPr/>
      <dgm:t>
        <a:bodyPr/>
        <a:lstStyle/>
        <a:p>
          <a:r>
            <a:rPr lang="en-US"/>
            <a:t>Goals For Our Project</a:t>
          </a:r>
        </a:p>
      </dgm:t>
    </dgm:pt>
    <dgm:pt modelId="{2F154571-2196-4CEB-8AAA-553214607201}" type="parTrans" cxnId="{66818A25-573F-4422-A96C-5EB7466AE029}">
      <dgm:prSet/>
      <dgm:spPr/>
      <dgm:t>
        <a:bodyPr/>
        <a:lstStyle/>
        <a:p>
          <a:endParaRPr lang="en-US"/>
        </a:p>
      </dgm:t>
    </dgm:pt>
    <dgm:pt modelId="{0E589AC3-034F-48B6-A5F5-86DFFFF556F9}" type="sibTrans" cxnId="{66818A25-573F-4422-A96C-5EB7466AE029}">
      <dgm:prSet/>
      <dgm:spPr/>
      <dgm:t>
        <a:bodyPr/>
        <a:lstStyle/>
        <a:p>
          <a:endParaRPr lang="en-US"/>
        </a:p>
      </dgm:t>
    </dgm:pt>
    <dgm:pt modelId="{E735FEEF-2098-4EDE-B78A-BF36E958EBF5}">
      <dgm:prSet/>
      <dgm:spPr/>
      <dgm:t>
        <a:bodyPr/>
        <a:lstStyle/>
        <a:p>
          <a:r>
            <a:rPr lang="en-US"/>
            <a:t>Correlations, using trained linear regression</a:t>
          </a:r>
        </a:p>
      </dgm:t>
    </dgm:pt>
    <dgm:pt modelId="{4BAAA78E-0C81-493B-8E4B-50669DF6C459}" type="parTrans" cxnId="{EF1A97E5-B957-4DCD-AD40-E8A796D56AA8}">
      <dgm:prSet/>
      <dgm:spPr/>
      <dgm:t>
        <a:bodyPr/>
        <a:lstStyle/>
        <a:p>
          <a:endParaRPr lang="en-US"/>
        </a:p>
      </dgm:t>
    </dgm:pt>
    <dgm:pt modelId="{EFCF04F2-3BDE-4B23-9381-2B4BBED83E36}" type="sibTrans" cxnId="{EF1A97E5-B957-4DCD-AD40-E8A796D56AA8}">
      <dgm:prSet/>
      <dgm:spPr/>
      <dgm:t>
        <a:bodyPr/>
        <a:lstStyle/>
        <a:p>
          <a:endParaRPr lang="en-US"/>
        </a:p>
      </dgm:t>
    </dgm:pt>
    <dgm:pt modelId="{55DAF5CA-0ABE-4DF0-A168-907AEE7719B6}">
      <dgm:prSet/>
      <dgm:spPr/>
      <dgm:t>
        <a:bodyPr/>
        <a:lstStyle/>
        <a:p>
          <a:r>
            <a:rPr lang="en-US"/>
            <a:t>Sugar &amp; Wine Quality</a:t>
          </a:r>
        </a:p>
      </dgm:t>
    </dgm:pt>
    <dgm:pt modelId="{ECB73F05-49B7-4E21-8CEE-079E11D2E7AE}" type="parTrans" cxnId="{F3AD6B72-9171-41FF-908C-CDA0E4FCD44C}">
      <dgm:prSet/>
      <dgm:spPr/>
      <dgm:t>
        <a:bodyPr/>
        <a:lstStyle/>
        <a:p>
          <a:endParaRPr lang="en-US"/>
        </a:p>
      </dgm:t>
    </dgm:pt>
    <dgm:pt modelId="{CE2B250A-A670-44C0-9B9D-888A2DC19688}" type="sibTrans" cxnId="{F3AD6B72-9171-41FF-908C-CDA0E4FCD44C}">
      <dgm:prSet/>
      <dgm:spPr/>
      <dgm:t>
        <a:bodyPr/>
        <a:lstStyle/>
        <a:p>
          <a:endParaRPr lang="en-US"/>
        </a:p>
      </dgm:t>
    </dgm:pt>
    <dgm:pt modelId="{72D35188-7ECC-4471-8353-11AC89117799}">
      <dgm:prSet/>
      <dgm:spPr/>
      <dgm:t>
        <a:bodyPr/>
        <a:lstStyle/>
        <a:p>
          <a:r>
            <a:rPr lang="en-US"/>
            <a:t>Alcohol Content &amp; Wine Quality</a:t>
          </a:r>
        </a:p>
      </dgm:t>
    </dgm:pt>
    <dgm:pt modelId="{EFAD8AF4-28B9-4CC3-8054-E9F5E3DCB6BE}" type="parTrans" cxnId="{A2E1FB71-2417-482B-B3B2-F522E3A30D17}">
      <dgm:prSet/>
      <dgm:spPr/>
      <dgm:t>
        <a:bodyPr/>
        <a:lstStyle/>
        <a:p>
          <a:endParaRPr lang="en-US"/>
        </a:p>
      </dgm:t>
    </dgm:pt>
    <dgm:pt modelId="{8D75B3A9-46F8-4E90-9072-E862C28BEA23}" type="sibTrans" cxnId="{A2E1FB71-2417-482B-B3B2-F522E3A30D17}">
      <dgm:prSet/>
      <dgm:spPr/>
      <dgm:t>
        <a:bodyPr/>
        <a:lstStyle/>
        <a:p>
          <a:endParaRPr lang="en-US"/>
        </a:p>
      </dgm:t>
    </dgm:pt>
    <dgm:pt modelId="{5A7AFEC8-A7F8-7C48-BD47-454F46F93703}" type="pres">
      <dgm:prSet presAssocID="{2AE9FC21-AFDB-470B-A6D0-A7A269C96975}" presName="Name0" presStyleCnt="0">
        <dgm:presLayoutVars>
          <dgm:dir/>
          <dgm:animLvl val="lvl"/>
          <dgm:resizeHandles val="exact"/>
        </dgm:presLayoutVars>
      </dgm:prSet>
      <dgm:spPr/>
    </dgm:pt>
    <dgm:pt modelId="{20217B67-B67F-D848-ACD8-EC20B1EAB0DD}" type="pres">
      <dgm:prSet presAssocID="{D4F3B0DF-9F44-460E-AF87-B7D5337F6EF1}" presName="composite" presStyleCnt="0"/>
      <dgm:spPr/>
    </dgm:pt>
    <dgm:pt modelId="{6BDC9013-6C5C-2D40-BE27-283567A2BB26}" type="pres">
      <dgm:prSet presAssocID="{D4F3B0DF-9F44-460E-AF87-B7D5337F6EF1}" presName="parTx" presStyleLbl="alignNode1" presStyleIdx="0" presStyleCnt="2">
        <dgm:presLayoutVars>
          <dgm:chMax val="0"/>
          <dgm:chPref val="0"/>
          <dgm:bulletEnabled val="1"/>
        </dgm:presLayoutVars>
      </dgm:prSet>
      <dgm:spPr/>
    </dgm:pt>
    <dgm:pt modelId="{0C0029B1-3181-CB4B-8D43-52ABFA5FC728}" type="pres">
      <dgm:prSet presAssocID="{D4F3B0DF-9F44-460E-AF87-B7D5337F6EF1}" presName="desTx" presStyleLbl="alignAccFollowNode1" presStyleIdx="0" presStyleCnt="2">
        <dgm:presLayoutVars>
          <dgm:bulletEnabled val="1"/>
        </dgm:presLayoutVars>
      </dgm:prSet>
      <dgm:spPr/>
    </dgm:pt>
    <dgm:pt modelId="{6BD94B05-A5C8-A346-8096-7C42A57CC5CA}" type="pres">
      <dgm:prSet presAssocID="{DF086D96-BABB-4774-A49C-2DB14988D996}" presName="space" presStyleCnt="0"/>
      <dgm:spPr/>
    </dgm:pt>
    <dgm:pt modelId="{D1B630A5-8944-1B49-B5A7-90DBD8EF6DCD}" type="pres">
      <dgm:prSet presAssocID="{C4EFE1A1-3C13-43FA-B890-4905BA2B20C6}" presName="composite" presStyleCnt="0"/>
      <dgm:spPr/>
    </dgm:pt>
    <dgm:pt modelId="{B6759D80-30A7-1B44-BB99-49FFBA31BA84}" type="pres">
      <dgm:prSet presAssocID="{C4EFE1A1-3C13-43FA-B890-4905BA2B20C6}" presName="parTx" presStyleLbl="alignNode1" presStyleIdx="1" presStyleCnt="2">
        <dgm:presLayoutVars>
          <dgm:chMax val="0"/>
          <dgm:chPref val="0"/>
          <dgm:bulletEnabled val="1"/>
        </dgm:presLayoutVars>
      </dgm:prSet>
      <dgm:spPr/>
    </dgm:pt>
    <dgm:pt modelId="{24607391-47A3-9C41-93A6-3A6E564B9FA0}" type="pres">
      <dgm:prSet presAssocID="{C4EFE1A1-3C13-43FA-B890-4905BA2B20C6}" presName="desTx" presStyleLbl="alignAccFollowNode1" presStyleIdx="1" presStyleCnt="2">
        <dgm:presLayoutVars>
          <dgm:bulletEnabled val="1"/>
        </dgm:presLayoutVars>
      </dgm:prSet>
      <dgm:spPr/>
    </dgm:pt>
  </dgm:ptLst>
  <dgm:cxnLst>
    <dgm:cxn modelId="{650D1404-7CCF-4548-973C-72C8143B0DF2}" type="presOf" srcId="{D4F3B0DF-9F44-460E-AF87-B7D5337F6EF1}" destId="{6BDC9013-6C5C-2D40-BE27-283567A2BB26}" srcOrd="0" destOrd="0" presId="urn:microsoft.com/office/officeart/2005/8/layout/hList1"/>
    <dgm:cxn modelId="{66818A25-573F-4422-A96C-5EB7466AE029}" srcId="{2AE9FC21-AFDB-470B-A6D0-A7A269C96975}" destId="{C4EFE1A1-3C13-43FA-B890-4905BA2B20C6}" srcOrd="1" destOrd="0" parTransId="{2F154571-2196-4CEB-8AAA-553214607201}" sibTransId="{0E589AC3-034F-48B6-A5F5-86DFFFF556F9}"/>
    <dgm:cxn modelId="{D0F51837-6D9F-4DA7-94F9-449E2E2FBB10}" srcId="{2AE9FC21-AFDB-470B-A6D0-A7A269C96975}" destId="{D4F3B0DF-9F44-460E-AF87-B7D5337F6EF1}" srcOrd="0" destOrd="0" parTransId="{E8B7923B-231E-4DF7-9E69-39621A79BAA3}" sibTransId="{DF086D96-BABB-4774-A49C-2DB14988D996}"/>
    <dgm:cxn modelId="{B722CB64-D834-B747-ABF9-6BE5509CF1AB}" type="presOf" srcId="{2AE9FC21-AFDB-470B-A6D0-A7A269C96975}" destId="{5A7AFEC8-A7F8-7C48-BD47-454F46F93703}" srcOrd="0" destOrd="0" presId="urn:microsoft.com/office/officeart/2005/8/layout/hList1"/>
    <dgm:cxn modelId="{A2E1FB71-2417-482B-B3B2-F522E3A30D17}" srcId="{C4EFE1A1-3C13-43FA-B890-4905BA2B20C6}" destId="{72D35188-7ECC-4471-8353-11AC89117799}" srcOrd="2" destOrd="0" parTransId="{EFAD8AF4-28B9-4CC3-8054-E9F5E3DCB6BE}" sibTransId="{8D75B3A9-46F8-4E90-9072-E862C28BEA23}"/>
    <dgm:cxn modelId="{F3AD6B72-9171-41FF-908C-CDA0E4FCD44C}" srcId="{C4EFE1A1-3C13-43FA-B890-4905BA2B20C6}" destId="{55DAF5CA-0ABE-4DF0-A168-907AEE7719B6}" srcOrd="1" destOrd="0" parTransId="{ECB73F05-49B7-4E21-8CEE-079E11D2E7AE}" sibTransId="{CE2B250A-A670-44C0-9B9D-888A2DC19688}"/>
    <dgm:cxn modelId="{C900285A-7693-8A4F-9F99-E19D3803E293}" type="presOf" srcId="{72D35188-7ECC-4471-8353-11AC89117799}" destId="{24607391-47A3-9C41-93A6-3A6E564B9FA0}" srcOrd="0" destOrd="2" presId="urn:microsoft.com/office/officeart/2005/8/layout/hList1"/>
    <dgm:cxn modelId="{6CE5C981-796A-924F-8294-887743972A35}" type="presOf" srcId="{55DAF5CA-0ABE-4DF0-A168-907AEE7719B6}" destId="{24607391-47A3-9C41-93A6-3A6E564B9FA0}" srcOrd="0" destOrd="1" presId="urn:microsoft.com/office/officeart/2005/8/layout/hList1"/>
    <dgm:cxn modelId="{789C29A8-78C2-4AEF-990A-191D44C284FF}" srcId="{D4F3B0DF-9F44-460E-AF87-B7D5337F6EF1}" destId="{042C4D3C-2BB8-47BA-AEEB-89727A02DBCB}" srcOrd="0" destOrd="0" parTransId="{10D3AAA8-F4F2-4EC2-93B0-70F78C6760F4}" sibTransId="{09276285-5B00-4FF3-BF35-F3C6D6CC53A4}"/>
    <dgm:cxn modelId="{21273BE4-8CA2-5B4C-BB7F-D6EE1736CA1C}" type="presOf" srcId="{042C4D3C-2BB8-47BA-AEEB-89727A02DBCB}" destId="{0C0029B1-3181-CB4B-8D43-52ABFA5FC728}" srcOrd="0" destOrd="0" presId="urn:microsoft.com/office/officeart/2005/8/layout/hList1"/>
    <dgm:cxn modelId="{EF1A97E5-B957-4DCD-AD40-E8A796D56AA8}" srcId="{C4EFE1A1-3C13-43FA-B890-4905BA2B20C6}" destId="{E735FEEF-2098-4EDE-B78A-BF36E958EBF5}" srcOrd="0" destOrd="0" parTransId="{4BAAA78E-0C81-493B-8E4B-50669DF6C459}" sibTransId="{EFCF04F2-3BDE-4B23-9381-2B4BBED83E36}"/>
    <dgm:cxn modelId="{71CE3DFD-2BF9-8646-87C3-E3B30A8AFD74}" type="presOf" srcId="{C4EFE1A1-3C13-43FA-B890-4905BA2B20C6}" destId="{B6759D80-30A7-1B44-BB99-49FFBA31BA84}" srcOrd="0" destOrd="0" presId="urn:microsoft.com/office/officeart/2005/8/layout/hList1"/>
    <dgm:cxn modelId="{BF4773FF-B1B3-8543-85D3-CE22FAF7A772}" type="presOf" srcId="{E735FEEF-2098-4EDE-B78A-BF36E958EBF5}" destId="{24607391-47A3-9C41-93A6-3A6E564B9FA0}" srcOrd="0" destOrd="0" presId="urn:microsoft.com/office/officeart/2005/8/layout/hList1"/>
    <dgm:cxn modelId="{DAB1BE61-2539-3048-9D80-4CF0707EC3FD}" type="presParOf" srcId="{5A7AFEC8-A7F8-7C48-BD47-454F46F93703}" destId="{20217B67-B67F-D848-ACD8-EC20B1EAB0DD}" srcOrd="0" destOrd="0" presId="urn:microsoft.com/office/officeart/2005/8/layout/hList1"/>
    <dgm:cxn modelId="{8303484D-B83F-BA49-8EB3-5DA2A4653261}" type="presParOf" srcId="{20217B67-B67F-D848-ACD8-EC20B1EAB0DD}" destId="{6BDC9013-6C5C-2D40-BE27-283567A2BB26}" srcOrd="0" destOrd="0" presId="urn:microsoft.com/office/officeart/2005/8/layout/hList1"/>
    <dgm:cxn modelId="{0238AEA5-7D9B-E847-9592-68807D32E455}" type="presParOf" srcId="{20217B67-B67F-D848-ACD8-EC20B1EAB0DD}" destId="{0C0029B1-3181-CB4B-8D43-52ABFA5FC728}" srcOrd="1" destOrd="0" presId="urn:microsoft.com/office/officeart/2005/8/layout/hList1"/>
    <dgm:cxn modelId="{21731D90-1E03-924F-AB35-53CEC1988583}" type="presParOf" srcId="{5A7AFEC8-A7F8-7C48-BD47-454F46F93703}" destId="{6BD94B05-A5C8-A346-8096-7C42A57CC5CA}" srcOrd="1" destOrd="0" presId="urn:microsoft.com/office/officeart/2005/8/layout/hList1"/>
    <dgm:cxn modelId="{A28C3F08-36B3-184C-90A0-8FC70B349C98}" type="presParOf" srcId="{5A7AFEC8-A7F8-7C48-BD47-454F46F93703}" destId="{D1B630A5-8944-1B49-B5A7-90DBD8EF6DCD}" srcOrd="2" destOrd="0" presId="urn:microsoft.com/office/officeart/2005/8/layout/hList1"/>
    <dgm:cxn modelId="{F11FB05C-45C8-D245-BF35-FA3482FD1973}" type="presParOf" srcId="{D1B630A5-8944-1B49-B5A7-90DBD8EF6DCD}" destId="{B6759D80-30A7-1B44-BB99-49FFBA31BA84}" srcOrd="0" destOrd="0" presId="urn:microsoft.com/office/officeart/2005/8/layout/hList1"/>
    <dgm:cxn modelId="{CCC3D28C-84ED-774B-9B5C-ED95DD909777}" type="presParOf" srcId="{D1B630A5-8944-1B49-B5A7-90DBD8EF6DCD}" destId="{24607391-47A3-9C41-93A6-3A6E564B9F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27A17-F898-44A7-87CF-80F2A5BE063F}"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98776BF9-E753-49FB-8A8E-672AF4B7CBB1}">
      <dgm:prSet/>
      <dgm:spPr/>
      <dgm:t>
        <a:bodyPr/>
        <a:lstStyle/>
        <a:p>
          <a:pPr>
            <a:defRPr b="1"/>
          </a:pPr>
          <a:r>
            <a:rPr lang="en-US"/>
            <a:t>Source of Our Dataset</a:t>
          </a:r>
        </a:p>
      </dgm:t>
    </dgm:pt>
    <dgm:pt modelId="{CD460CBD-AEC9-456F-8746-815859F21D9D}" type="parTrans" cxnId="{3209EA2B-F249-433A-82F0-96C1478498E2}">
      <dgm:prSet/>
      <dgm:spPr/>
      <dgm:t>
        <a:bodyPr/>
        <a:lstStyle/>
        <a:p>
          <a:endParaRPr lang="en-US"/>
        </a:p>
      </dgm:t>
    </dgm:pt>
    <dgm:pt modelId="{8AB2D4FA-5C29-469B-BE2E-282B6D276F58}" type="sibTrans" cxnId="{3209EA2B-F249-433A-82F0-96C1478498E2}">
      <dgm:prSet/>
      <dgm:spPr/>
      <dgm:t>
        <a:bodyPr/>
        <a:lstStyle/>
        <a:p>
          <a:endParaRPr lang="en-US"/>
        </a:p>
      </dgm:t>
    </dgm:pt>
    <dgm:pt modelId="{88D53503-2707-419E-89F0-ABC31D6D320B}">
      <dgm:prSet/>
      <dgm:spPr/>
      <dgm:t>
        <a:bodyPr/>
        <a:lstStyle/>
        <a:p>
          <a:r>
            <a:rPr lang="en-US"/>
            <a:t>Kaggle</a:t>
          </a:r>
        </a:p>
      </dgm:t>
    </dgm:pt>
    <dgm:pt modelId="{760CFD80-557A-405F-8E98-9DD75AA5539D}" type="parTrans" cxnId="{B60D7F32-24DA-4519-BAA7-A34574214988}">
      <dgm:prSet/>
      <dgm:spPr/>
      <dgm:t>
        <a:bodyPr/>
        <a:lstStyle/>
        <a:p>
          <a:endParaRPr lang="en-US"/>
        </a:p>
      </dgm:t>
    </dgm:pt>
    <dgm:pt modelId="{9CC1FFC7-6243-4C72-BF50-E62A9D9BDE99}" type="sibTrans" cxnId="{B60D7F32-24DA-4519-BAA7-A34574214988}">
      <dgm:prSet/>
      <dgm:spPr/>
      <dgm:t>
        <a:bodyPr/>
        <a:lstStyle/>
        <a:p>
          <a:endParaRPr lang="en-US"/>
        </a:p>
      </dgm:t>
    </dgm:pt>
    <dgm:pt modelId="{94D5879F-BFC4-48C2-BA7A-AE70EF47444E}">
      <dgm:prSet/>
      <dgm:spPr/>
      <dgm:t>
        <a:bodyPr/>
        <a:lstStyle/>
        <a:p>
          <a:pPr>
            <a:defRPr b="1"/>
          </a:pPr>
          <a:r>
            <a:rPr lang="en-US"/>
            <a:t>Overview</a:t>
          </a:r>
        </a:p>
      </dgm:t>
    </dgm:pt>
    <dgm:pt modelId="{DF2E0ADA-5CF3-476C-9E01-48CB1DAE85AE}" type="parTrans" cxnId="{7BB83E9A-C824-4B2C-BD5E-E6FAF5E0892D}">
      <dgm:prSet/>
      <dgm:spPr/>
      <dgm:t>
        <a:bodyPr/>
        <a:lstStyle/>
        <a:p>
          <a:endParaRPr lang="en-US"/>
        </a:p>
      </dgm:t>
    </dgm:pt>
    <dgm:pt modelId="{65FCC3A2-F15D-4069-AE99-2EEEFD6CD3C1}" type="sibTrans" cxnId="{7BB83E9A-C824-4B2C-BD5E-E6FAF5E0892D}">
      <dgm:prSet/>
      <dgm:spPr/>
      <dgm:t>
        <a:bodyPr/>
        <a:lstStyle/>
        <a:p>
          <a:endParaRPr lang="en-US"/>
        </a:p>
      </dgm:t>
    </dgm:pt>
    <dgm:pt modelId="{A8355FD0-4180-47AE-A66C-9213499B49B9}">
      <dgm:prSet/>
      <dgm:spPr/>
      <dgm:t>
        <a:bodyPr/>
        <a:lstStyle/>
        <a:p>
          <a:r>
            <a:rPr lang="en-US"/>
            <a:t>Variables</a:t>
          </a:r>
        </a:p>
      </dgm:t>
    </dgm:pt>
    <dgm:pt modelId="{7F5EECAE-2B8F-437A-AD6C-615C0D811AB2}" type="parTrans" cxnId="{DBE98044-DEBB-44D6-A6A9-092D409F895D}">
      <dgm:prSet/>
      <dgm:spPr/>
      <dgm:t>
        <a:bodyPr/>
        <a:lstStyle/>
        <a:p>
          <a:endParaRPr lang="en-US"/>
        </a:p>
      </dgm:t>
    </dgm:pt>
    <dgm:pt modelId="{BD6D7E70-B2AB-4C67-A822-98843EA92CAA}" type="sibTrans" cxnId="{DBE98044-DEBB-44D6-A6A9-092D409F895D}">
      <dgm:prSet/>
      <dgm:spPr/>
      <dgm:t>
        <a:bodyPr/>
        <a:lstStyle/>
        <a:p>
          <a:endParaRPr lang="en-US"/>
        </a:p>
      </dgm:t>
    </dgm:pt>
    <dgm:pt modelId="{DAF07D31-DD7E-409A-A16C-764FDCBDED45}">
      <dgm:prSet/>
      <dgm:spPr/>
      <dgm:t>
        <a:bodyPr/>
        <a:lstStyle/>
        <a:p>
          <a:r>
            <a:rPr lang="en-US"/>
            <a:t>Types</a:t>
          </a:r>
        </a:p>
      </dgm:t>
    </dgm:pt>
    <dgm:pt modelId="{2161EA8D-56CA-4669-A32C-BBE427FA9D24}" type="parTrans" cxnId="{F695639A-BB7C-48F0-BF0A-2CE31F51FFE0}">
      <dgm:prSet/>
      <dgm:spPr/>
      <dgm:t>
        <a:bodyPr/>
        <a:lstStyle/>
        <a:p>
          <a:endParaRPr lang="en-US"/>
        </a:p>
      </dgm:t>
    </dgm:pt>
    <dgm:pt modelId="{9452A32E-DB63-4DF8-94DB-8A493A632975}" type="sibTrans" cxnId="{F695639A-BB7C-48F0-BF0A-2CE31F51FFE0}">
      <dgm:prSet/>
      <dgm:spPr/>
      <dgm:t>
        <a:bodyPr/>
        <a:lstStyle/>
        <a:p>
          <a:endParaRPr lang="en-US"/>
        </a:p>
      </dgm:t>
    </dgm:pt>
    <dgm:pt modelId="{A4FF8919-C2EC-42EB-A139-7EECF3D9CB8E}">
      <dgm:prSet/>
      <dgm:spPr/>
      <dgm:t>
        <a:bodyPr/>
        <a:lstStyle/>
        <a:p>
          <a:r>
            <a:rPr lang="en-US"/>
            <a:t>Unique Characteristics</a:t>
          </a:r>
        </a:p>
      </dgm:t>
    </dgm:pt>
    <dgm:pt modelId="{00EB4A04-0339-45F3-A97B-89CA9E6FEC6A}" type="parTrans" cxnId="{60E4838C-80F4-4D32-A7D7-73A054349C40}">
      <dgm:prSet/>
      <dgm:spPr/>
      <dgm:t>
        <a:bodyPr/>
        <a:lstStyle/>
        <a:p>
          <a:endParaRPr lang="en-US"/>
        </a:p>
      </dgm:t>
    </dgm:pt>
    <dgm:pt modelId="{0F72E34A-CA55-4BCD-AC8F-1081B92C854E}" type="sibTrans" cxnId="{60E4838C-80F4-4D32-A7D7-73A054349C40}">
      <dgm:prSet/>
      <dgm:spPr/>
      <dgm:t>
        <a:bodyPr/>
        <a:lstStyle/>
        <a:p>
          <a:endParaRPr lang="en-US"/>
        </a:p>
      </dgm:t>
    </dgm:pt>
    <dgm:pt modelId="{12E360B2-138E-41DD-B462-D0CF47E419BC}" type="pres">
      <dgm:prSet presAssocID="{18027A17-F898-44A7-87CF-80F2A5BE063F}" presName="root" presStyleCnt="0">
        <dgm:presLayoutVars>
          <dgm:dir/>
          <dgm:resizeHandles val="exact"/>
        </dgm:presLayoutVars>
      </dgm:prSet>
      <dgm:spPr/>
    </dgm:pt>
    <dgm:pt modelId="{C0FEE729-AA9D-468C-929E-5281B1156F8E}" type="pres">
      <dgm:prSet presAssocID="{98776BF9-E753-49FB-8A8E-672AF4B7CBB1}" presName="compNode" presStyleCnt="0"/>
      <dgm:spPr/>
    </dgm:pt>
    <dgm:pt modelId="{4215F732-F50D-49A8-8E7B-02249E43A763}" type="pres">
      <dgm:prSet presAssocID="{98776BF9-E753-49FB-8A8E-672AF4B7CB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129A91E-0E57-45A1-B06D-85A41589EF27}" type="pres">
      <dgm:prSet presAssocID="{98776BF9-E753-49FB-8A8E-672AF4B7CBB1}" presName="iconSpace" presStyleCnt="0"/>
      <dgm:spPr/>
    </dgm:pt>
    <dgm:pt modelId="{B43E50BF-DE89-46E6-8627-04F56831B7FD}" type="pres">
      <dgm:prSet presAssocID="{98776BF9-E753-49FB-8A8E-672AF4B7CBB1}" presName="parTx" presStyleLbl="revTx" presStyleIdx="0" presStyleCnt="4">
        <dgm:presLayoutVars>
          <dgm:chMax val="0"/>
          <dgm:chPref val="0"/>
        </dgm:presLayoutVars>
      </dgm:prSet>
      <dgm:spPr/>
    </dgm:pt>
    <dgm:pt modelId="{270793E1-4858-4AFE-98EA-24CBB1C4B74A}" type="pres">
      <dgm:prSet presAssocID="{98776BF9-E753-49FB-8A8E-672AF4B7CBB1}" presName="txSpace" presStyleCnt="0"/>
      <dgm:spPr/>
    </dgm:pt>
    <dgm:pt modelId="{CC08303F-8DD3-40BA-BA6F-3E018EB94D32}" type="pres">
      <dgm:prSet presAssocID="{98776BF9-E753-49FB-8A8E-672AF4B7CBB1}" presName="desTx" presStyleLbl="revTx" presStyleIdx="1" presStyleCnt="4">
        <dgm:presLayoutVars/>
      </dgm:prSet>
      <dgm:spPr/>
    </dgm:pt>
    <dgm:pt modelId="{9C8D57F6-D89F-400A-979C-9C0AEE491791}" type="pres">
      <dgm:prSet presAssocID="{8AB2D4FA-5C29-469B-BE2E-282B6D276F58}" presName="sibTrans" presStyleCnt="0"/>
      <dgm:spPr/>
    </dgm:pt>
    <dgm:pt modelId="{4AB53464-96F8-4138-963B-5BF998AE71F3}" type="pres">
      <dgm:prSet presAssocID="{94D5879F-BFC4-48C2-BA7A-AE70EF47444E}" presName="compNode" presStyleCnt="0"/>
      <dgm:spPr/>
    </dgm:pt>
    <dgm:pt modelId="{CC9A8F42-7564-4934-A58D-6C36A9BEE32E}" type="pres">
      <dgm:prSet presAssocID="{94D5879F-BFC4-48C2-BA7A-AE70EF4744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6AF81FB-40D8-4990-B546-A4238DDB97B7}" type="pres">
      <dgm:prSet presAssocID="{94D5879F-BFC4-48C2-BA7A-AE70EF47444E}" presName="iconSpace" presStyleCnt="0"/>
      <dgm:spPr/>
    </dgm:pt>
    <dgm:pt modelId="{AA68C257-55A7-4E5D-B1B5-97BA2B3C77E2}" type="pres">
      <dgm:prSet presAssocID="{94D5879F-BFC4-48C2-BA7A-AE70EF47444E}" presName="parTx" presStyleLbl="revTx" presStyleIdx="2" presStyleCnt="4">
        <dgm:presLayoutVars>
          <dgm:chMax val="0"/>
          <dgm:chPref val="0"/>
        </dgm:presLayoutVars>
      </dgm:prSet>
      <dgm:spPr/>
    </dgm:pt>
    <dgm:pt modelId="{7EF2A187-6491-45ED-8E6B-3A1D0B3DF554}" type="pres">
      <dgm:prSet presAssocID="{94D5879F-BFC4-48C2-BA7A-AE70EF47444E}" presName="txSpace" presStyleCnt="0"/>
      <dgm:spPr/>
    </dgm:pt>
    <dgm:pt modelId="{2AB600A2-CFE2-4898-9509-137247EAB37D}" type="pres">
      <dgm:prSet presAssocID="{94D5879F-BFC4-48C2-BA7A-AE70EF47444E}" presName="desTx" presStyleLbl="revTx" presStyleIdx="3" presStyleCnt="4">
        <dgm:presLayoutVars/>
      </dgm:prSet>
      <dgm:spPr/>
    </dgm:pt>
  </dgm:ptLst>
  <dgm:cxnLst>
    <dgm:cxn modelId="{CF090100-82C7-4BD9-A959-A57F5130D5AC}" type="presOf" srcId="{A8355FD0-4180-47AE-A66C-9213499B49B9}" destId="{2AB600A2-CFE2-4898-9509-137247EAB37D}" srcOrd="0" destOrd="0" presId="urn:microsoft.com/office/officeart/2018/5/layout/CenteredIconLabelDescriptionList"/>
    <dgm:cxn modelId="{9729CB1D-CBB1-4D37-A197-F65ACB03264A}" type="presOf" srcId="{DAF07D31-DD7E-409A-A16C-764FDCBDED45}" destId="{2AB600A2-CFE2-4898-9509-137247EAB37D}" srcOrd="0" destOrd="1" presId="urn:microsoft.com/office/officeart/2018/5/layout/CenteredIconLabelDescriptionList"/>
    <dgm:cxn modelId="{CC922B21-FF55-4DED-BDEE-CE6B79E78605}" type="presOf" srcId="{88D53503-2707-419E-89F0-ABC31D6D320B}" destId="{CC08303F-8DD3-40BA-BA6F-3E018EB94D32}" srcOrd="0" destOrd="0" presId="urn:microsoft.com/office/officeart/2018/5/layout/CenteredIconLabelDescriptionList"/>
    <dgm:cxn modelId="{3209EA2B-F249-433A-82F0-96C1478498E2}" srcId="{18027A17-F898-44A7-87CF-80F2A5BE063F}" destId="{98776BF9-E753-49FB-8A8E-672AF4B7CBB1}" srcOrd="0" destOrd="0" parTransId="{CD460CBD-AEC9-456F-8746-815859F21D9D}" sibTransId="{8AB2D4FA-5C29-469B-BE2E-282B6D276F58}"/>
    <dgm:cxn modelId="{B60D7F32-24DA-4519-BAA7-A34574214988}" srcId="{98776BF9-E753-49FB-8A8E-672AF4B7CBB1}" destId="{88D53503-2707-419E-89F0-ABC31D6D320B}" srcOrd="0" destOrd="0" parTransId="{760CFD80-557A-405F-8E98-9DD75AA5539D}" sibTransId="{9CC1FFC7-6243-4C72-BF50-E62A9D9BDE99}"/>
    <dgm:cxn modelId="{B295615B-A744-42E4-8053-35C467225E91}" type="presOf" srcId="{A4FF8919-C2EC-42EB-A139-7EECF3D9CB8E}" destId="{2AB600A2-CFE2-4898-9509-137247EAB37D}" srcOrd="0" destOrd="2" presId="urn:microsoft.com/office/officeart/2018/5/layout/CenteredIconLabelDescriptionList"/>
    <dgm:cxn modelId="{DBE98044-DEBB-44D6-A6A9-092D409F895D}" srcId="{94D5879F-BFC4-48C2-BA7A-AE70EF47444E}" destId="{A8355FD0-4180-47AE-A66C-9213499B49B9}" srcOrd="0" destOrd="0" parTransId="{7F5EECAE-2B8F-437A-AD6C-615C0D811AB2}" sibTransId="{BD6D7E70-B2AB-4C67-A822-98843EA92CAA}"/>
    <dgm:cxn modelId="{69957082-621B-4408-81E7-F2A861DA810D}" type="presOf" srcId="{94D5879F-BFC4-48C2-BA7A-AE70EF47444E}" destId="{AA68C257-55A7-4E5D-B1B5-97BA2B3C77E2}" srcOrd="0" destOrd="0" presId="urn:microsoft.com/office/officeart/2018/5/layout/CenteredIconLabelDescriptionList"/>
    <dgm:cxn modelId="{60E4838C-80F4-4D32-A7D7-73A054349C40}" srcId="{94D5879F-BFC4-48C2-BA7A-AE70EF47444E}" destId="{A4FF8919-C2EC-42EB-A139-7EECF3D9CB8E}" srcOrd="2" destOrd="0" parTransId="{00EB4A04-0339-45F3-A97B-89CA9E6FEC6A}" sibTransId="{0F72E34A-CA55-4BCD-AC8F-1081B92C854E}"/>
    <dgm:cxn modelId="{7BB83E9A-C824-4B2C-BD5E-E6FAF5E0892D}" srcId="{18027A17-F898-44A7-87CF-80F2A5BE063F}" destId="{94D5879F-BFC4-48C2-BA7A-AE70EF47444E}" srcOrd="1" destOrd="0" parTransId="{DF2E0ADA-5CF3-476C-9E01-48CB1DAE85AE}" sibTransId="{65FCC3A2-F15D-4069-AE99-2EEEFD6CD3C1}"/>
    <dgm:cxn modelId="{F695639A-BB7C-48F0-BF0A-2CE31F51FFE0}" srcId="{94D5879F-BFC4-48C2-BA7A-AE70EF47444E}" destId="{DAF07D31-DD7E-409A-A16C-764FDCBDED45}" srcOrd="1" destOrd="0" parTransId="{2161EA8D-56CA-4669-A32C-BBE427FA9D24}" sibTransId="{9452A32E-DB63-4DF8-94DB-8A493A632975}"/>
    <dgm:cxn modelId="{0AC0F1EB-8956-4441-B415-7377FF12BD99}" type="presOf" srcId="{18027A17-F898-44A7-87CF-80F2A5BE063F}" destId="{12E360B2-138E-41DD-B462-D0CF47E419BC}" srcOrd="0" destOrd="0" presId="urn:microsoft.com/office/officeart/2018/5/layout/CenteredIconLabelDescriptionList"/>
    <dgm:cxn modelId="{1D628AF4-D1A5-4535-A56B-BD6DBAC0B6CD}" type="presOf" srcId="{98776BF9-E753-49FB-8A8E-672AF4B7CBB1}" destId="{B43E50BF-DE89-46E6-8627-04F56831B7FD}" srcOrd="0" destOrd="0" presId="urn:microsoft.com/office/officeart/2018/5/layout/CenteredIconLabelDescriptionList"/>
    <dgm:cxn modelId="{B41BE754-37EF-48EA-9DD2-72C441939D37}" type="presParOf" srcId="{12E360B2-138E-41DD-B462-D0CF47E419BC}" destId="{C0FEE729-AA9D-468C-929E-5281B1156F8E}" srcOrd="0" destOrd="0" presId="urn:microsoft.com/office/officeart/2018/5/layout/CenteredIconLabelDescriptionList"/>
    <dgm:cxn modelId="{A4D2BE9C-E266-426E-BC36-473BE0F7A1B8}" type="presParOf" srcId="{C0FEE729-AA9D-468C-929E-5281B1156F8E}" destId="{4215F732-F50D-49A8-8E7B-02249E43A763}" srcOrd="0" destOrd="0" presId="urn:microsoft.com/office/officeart/2018/5/layout/CenteredIconLabelDescriptionList"/>
    <dgm:cxn modelId="{B29417D5-9C14-49F6-9A96-51E923CEDEBE}" type="presParOf" srcId="{C0FEE729-AA9D-468C-929E-5281B1156F8E}" destId="{4129A91E-0E57-45A1-B06D-85A41589EF27}" srcOrd="1" destOrd="0" presId="urn:microsoft.com/office/officeart/2018/5/layout/CenteredIconLabelDescriptionList"/>
    <dgm:cxn modelId="{D65EACDE-C11C-492E-B018-EFE13A4E9800}" type="presParOf" srcId="{C0FEE729-AA9D-468C-929E-5281B1156F8E}" destId="{B43E50BF-DE89-46E6-8627-04F56831B7FD}" srcOrd="2" destOrd="0" presId="urn:microsoft.com/office/officeart/2018/5/layout/CenteredIconLabelDescriptionList"/>
    <dgm:cxn modelId="{F3826B12-79D6-4A09-BA4F-CCA9F78EED91}" type="presParOf" srcId="{C0FEE729-AA9D-468C-929E-5281B1156F8E}" destId="{270793E1-4858-4AFE-98EA-24CBB1C4B74A}" srcOrd="3" destOrd="0" presId="urn:microsoft.com/office/officeart/2018/5/layout/CenteredIconLabelDescriptionList"/>
    <dgm:cxn modelId="{B1C6055B-4073-4F7D-BACB-10F6B5DB47BD}" type="presParOf" srcId="{C0FEE729-AA9D-468C-929E-5281B1156F8E}" destId="{CC08303F-8DD3-40BA-BA6F-3E018EB94D32}" srcOrd="4" destOrd="0" presId="urn:microsoft.com/office/officeart/2018/5/layout/CenteredIconLabelDescriptionList"/>
    <dgm:cxn modelId="{AB53E164-017E-4B22-B44D-553EAD2AC39F}" type="presParOf" srcId="{12E360B2-138E-41DD-B462-D0CF47E419BC}" destId="{9C8D57F6-D89F-400A-979C-9C0AEE491791}" srcOrd="1" destOrd="0" presId="urn:microsoft.com/office/officeart/2018/5/layout/CenteredIconLabelDescriptionList"/>
    <dgm:cxn modelId="{83E40FC9-3E72-4090-9C81-BB90659390D5}" type="presParOf" srcId="{12E360B2-138E-41DD-B462-D0CF47E419BC}" destId="{4AB53464-96F8-4138-963B-5BF998AE71F3}" srcOrd="2" destOrd="0" presId="urn:microsoft.com/office/officeart/2018/5/layout/CenteredIconLabelDescriptionList"/>
    <dgm:cxn modelId="{4E7409C8-ED05-4121-97E8-AF97ED80EDAD}" type="presParOf" srcId="{4AB53464-96F8-4138-963B-5BF998AE71F3}" destId="{CC9A8F42-7564-4934-A58D-6C36A9BEE32E}" srcOrd="0" destOrd="0" presId="urn:microsoft.com/office/officeart/2018/5/layout/CenteredIconLabelDescriptionList"/>
    <dgm:cxn modelId="{97226C8B-61D3-42C8-B798-F0A5D07EA660}" type="presParOf" srcId="{4AB53464-96F8-4138-963B-5BF998AE71F3}" destId="{26AF81FB-40D8-4990-B546-A4238DDB97B7}" srcOrd="1" destOrd="0" presId="urn:microsoft.com/office/officeart/2018/5/layout/CenteredIconLabelDescriptionList"/>
    <dgm:cxn modelId="{1677232B-AC1E-4FDB-9CB0-50C05AD67D6E}" type="presParOf" srcId="{4AB53464-96F8-4138-963B-5BF998AE71F3}" destId="{AA68C257-55A7-4E5D-B1B5-97BA2B3C77E2}" srcOrd="2" destOrd="0" presId="urn:microsoft.com/office/officeart/2018/5/layout/CenteredIconLabelDescriptionList"/>
    <dgm:cxn modelId="{A65F0AC7-B880-4CA3-8DBF-AD251715F016}" type="presParOf" srcId="{4AB53464-96F8-4138-963B-5BF998AE71F3}" destId="{7EF2A187-6491-45ED-8E6B-3A1D0B3DF554}" srcOrd="3" destOrd="0" presId="urn:microsoft.com/office/officeart/2018/5/layout/CenteredIconLabelDescriptionList"/>
    <dgm:cxn modelId="{009ADA3B-7FC3-42D8-9706-FFE05A2B6373}" type="presParOf" srcId="{4AB53464-96F8-4138-963B-5BF998AE71F3}" destId="{2AB600A2-CFE2-4898-9509-137247EAB37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A8B6BB-E4E1-4DF7-8AB4-E23DEB28BA12}"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4815A889-CBA9-445F-B4DC-B661904CFE31}">
      <dgm:prSet/>
      <dgm:spPr/>
      <dgm:t>
        <a:bodyPr/>
        <a:lstStyle/>
        <a:p>
          <a:r>
            <a:rPr lang="en-US"/>
            <a:t>Sugar Level’s Affect on Overall Wine Quality</a:t>
          </a:r>
        </a:p>
      </dgm:t>
    </dgm:pt>
    <dgm:pt modelId="{D393DE25-EF52-4634-9652-CC95EEEA7035}" type="parTrans" cxnId="{59167C80-A267-4EBC-A2F8-6DD7E4D956E1}">
      <dgm:prSet/>
      <dgm:spPr/>
      <dgm:t>
        <a:bodyPr/>
        <a:lstStyle/>
        <a:p>
          <a:endParaRPr lang="en-US"/>
        </a:p>
      </dgm:t>
    </dgm:pt>
    <dgm:pt modelId="{847B9610-9E81-4D00-B878-D4668033138B}" type="sibTrans" cxnId="{59167C80-A267-4EBC-A2F8-6DD7E4D956E1}">
      <dgm:prSet/>
      <dgm:spPr/>
      <dgm:t>
        <a:bodyPr/>
        <a:lstStyle/>
        <a:p>
          <a:endParaRPr lang="en-US"/>
        </a:p>
      </dgm:t>
    </dgm:pt>
    <dgm:pt modelId="{EF773D0D-DA6B-4F23-8F49-B4922375E99B}">
      <dgm:prSet/>
      <dgm:spPr/>
      <dgm:t>
        <a:bodyPr/>
        <a:lstStyle/>
        <a:p>
          <a:r>
            <a:rPr lang="en-US"/>
            <a:t>Alcohol Content’s Affect on Overall Wine Quality</a:t>
          </a:r>
        </a:p>
      </dgm:t>
    </dgm:pt>
    <dgm:pt modelId="{EC7374C8-1EF0-4EFE-B75B-25D929BA4D3D}" type="parTrans" cxnId="{CBD1205B-5969-4D82-8AB8-536F93183C88}">
      <dgm:prSet/>
      <dgm:spPr/>
      <dgm:t>
        <a:bodyPr/>
        <a:lstStyle/>
        <a:p>
          <a:endParaRPr lang="en-US"/>
        </a:p>
      </dgm:t>
    </dgm:pt>
    <dgm:pt modelId="{08530F48-900D-4832-8CA6-80F43D169FF2}" type="sibTrans" cxnId="{CBD1205B-5969-4D82-8AB8-536F93183C88}">
      <dgm:prSet/>
      <dgm:spPr/>
      <dgm:t>
        <a:bodyPr/>
        <a:lstStyle/>
        <a:p>
          <a:endParaRPr lang="en-US"/>
        </a:p>
      </dgm:t>
    </dgm:pt>
    <dgm:pt modelId="{3378DA85-6D21-4FE2-A301-96F344ADF246}">
      <dgm:prSet/>
      <dgm:spPr/>
      <dgm:t>
        <a:bodyPr/>
        <a:lstStyle/>
        <a:p>
          <a:r>
            <a:rPr lang="en-US">
              <a:hlinkClick xmlns:r="http://schemas.openxmlformats.org/officeDocument/2006/relationships" r:id="rId1"/>
            </a:rPr>
            <a:t>https://github.com/AjdaRallo/DS160_Final_Project_AJR-SEK/blob/main/Final%20Project%20Paper.pdf</a:t>
          </a:r>
          <a:endParaRPr lang="en-US"/>
        </a:p>
      </dgm:t>
    </dgm:pt>
    <dgm:pt modelId="{2D696278-AD6C-4F50-97AB-B9E99CACC306}" type="parTrans" cxnId="{99827D92-033D-49D8-BEB8-C154F4AD3F8C}">
      <dgm:prSet/>
      <dgm:spPr/>
      <dgm:t>
        <a:bodyPr/>
        <a:lstStyle/>
        <a:p>
          <a:endParaRPr lang="en-US"/>
        </a:p>
      </dgm:t>
    </dgm:pt>
    <dgm:pt modelId="{280BDF36-B114-4491-8922-C0F1378B0232}" type="sibTrans" cxnId="{99827D92-033D-49D8-BEB8-C154F4AD3F8C}">
      <dgm:prSet/>
      <dgm:spPr/>
      <dgm:t>
        <a:bodyPr/>
        <a:lstStyle/>
        <a:p>
          <a:endParaRPr lang="en-US"/>
        </a:p>
      </dgm:t>
    </dgm:pt>
    <dgm:pt modelId="{3BE4099E-18F5-8143-AD28-D1407A47EAD6}" type="pres">
      <dgm:prSet presAssocID="{2AA8B6BB-E4E1-4DF7-8AB4-E23DEB28BA12}" presName="vert0" presStyleCnt="0">
        <dgm:presLayoutVars>
          <dgm:dir/>
          <dgm:animOne val="branch"/>
          <dgm:animLvl val="lvl"/>
        </dgm:presLayoutVars>
      </dgm:prSet>
      <dgm:spPr/>
    </dgm:pt>
    <dgm:pt modelId="{FE8E5C53-2053-F84C-9F25-6CBC5BE54D69}" type="pres">
      <dgm:prSet presAssocID="{4815A889-CBA9-445F-B4DC-B661904CFE31}" presName="thickLine" presStyleLbl="alignNode1" presStyleIdx="0" presStyleCnt="3"/>
      <dgm:spPr/>
    </dgm:pt>
    <dgm:pt modelId="{48558595-01DD-F546-9ECF-8500A4FAB4D8}" type="pres">
      <dgm:prSet presAssocID="{4815A889-CBA9-445F-B4DC-B661904CFE31}" presName="horz1" presStyleCnt="0"/>
      <dgm:spPr/>
    </dgm:pt>
    <dgm:pt modelId="{8541C2D8-55A4-4148-90E7-638DBAAC791D}" type="pres">
      <dgm:prSet presAssocID="{4815A889-CBA9-445F-B4DC-B661904CFE31}" presName="tx1" presStyleLbl="revTx" presStyleIdx="0" presStyleCnt="3"/>
      <dgm:spPr/>
    </dgm:pt>
    <dgm:pt modelId="{65FB54CB-8EA6-6640-A0E2-BAABE0B0ED09}" type="pres">
      <dgm:prSet presAssocID="{4815A889-CBA9-445F-B4DC-B661904CFE31}" presName="vert1" presStyleCnt="0"/>
      <dgm:spPr/>
    </dgm:pt>
    <dgm:pt modelId="{C0956E80-C3A2-7245-9AFC-2E76B8854DBC}" type="pres">
      <dgm:prSet presAssocID="{EF773D0D-DA6B-4F23-8F49-B4922375E99B}" presName="thickLine" presStyleLbl="alignNode1" presStyleIdx="1" presStyleCnt="3"/>
      <dgm:spPr/>
    </dgm:pt>
    <dgm:pt modelId="{5E899DF4-B66A-254B-BFF0-3EAC32108186}" type="pres">
      <dgm:prSet presAssocID="{EF773D0D-DA6B-4F23-8F49-B4922375E99B}" presName="horz1" presStyleCnt="0"/>
      <dgm:spPr/>
    </dgm:pt>
    <dgm:pt modelId="{E07686CB-E3A6-FA49-A191-46AF0947E266}" type="pres">
      <dgm:prSet presAssocID="{EF773D0D-DA6B-4F23-8F49-B4922375E99B}" presName="tx1" presStyleLbl="revTx" presStyleIdx="1" presStyleCnt="3"/>
      <dgm:spPr/>
    </dgm:pt>
    <dgm:pt modelId="{09251ECF-3AB8-3D41-BCD2-3FBBDEBAD001}" type="pres">
      <dgm:prSet presAssocID="{EF773D0D-DA6B-4F23-8F49-B4922375E99B}" presName="vert1" presStyleCnt="0"/>
      <dgm:spPr/>
    </dgm:pt>
    <dgm:pt modelId="{A95713AD-4395-904B-B34E-4B7B2691676C}" type="pres">
      <dgm:prSet presAssocID="{3378DA85-6D21-4FE2-A301-96F344ADF246}" presName="thickLine" presStyleLbl="alignNode1" presStyleIdx="2" presStyleCnt="3"/>
      <dgm:spPr/>
    </dgm:pt>
    <dgm:pt modelId="{326693C2-E7FB-9D48-8373-EFA9E1CE11A6}" type="pres">
      <dgm:prSet presAssocID="{3378DA85-6D21-4FE2-A301-96F344ADF246}" presName="horz1" presStyleCnt="0"/>
      <dgm:spPr/>
    </dgm:pt>
    <dgm:pt modelId="{CF2682C6-4A33-F34A-88B8-BF54EF0D68FC}" type="pres">
      <dgm:prSet presAssocID="{3378DA85-6D21-4FE2-A301-96F344ADF246}" presName="tx1" presStyleLbl="revTx" presStyleIdx="2" presStyleCnt="3"/>
      <dgm:spPr/>
    </dgm:pt>
    <dgm:pt modelId="{71711937-186B-E643-A52A-3E61913AB08D}" type="pres">
      <dgm:prSet presAssocID="{3378DA85-6D21-4FE2-A301-96F344ADF246}" presName="vert1" presStyleCnt="0"/>
      <dgm:spPr/>
    </dgm:pt>
  </dgm:ptLst>
  <dgm:cxnLst>
    <dgm:cxn modelId="{C6B21809-65A0-7449-8490-5CA7E32C4899}" type="presOf" srcId="{4815A889-CBA9-445F-B4DC-B661904CFE31}" destId="{8541C2D8-55A4-4148-90E7-638DBAAC791D}" srcOrd="0" destOrd="0" presId="urn:microsoft.com/office/officeart/2008/layout/LinedList"/>
    <dgm:cxn modelId="{CBD1205B-5969-4D82-8AB8-536F93183C88}" srcId="{2AA8B6BB-E4E1-4DF7-8AB4-E23DEB28BA12}" destId="{EF773D0D-DA6B-4F23-8F49-B4922375E99B}" srcOrd="1" destOrd="0" parTransId="{EC7374C8-1EF0-4EFE-B75B-25D929BA4D3D}" sibTransId="{08530F48-900D-4832-8CA6-80F43D169FF2}"/>
    <dgm:cxn modelId="{DC5B6154-2803-BD42-A283-F295F6AF59F0}" type="presOf" srcId="{EF773D0D-DA6B-4F23-8F49-B4922375E99B}" destId="{E07686CB-E3A6-FA49-A191-46AF0947E266}" srcOrd="0" destOrd="0" presId="urn:microsoft.com/office/officeart/2008/layout/LinedList"/>
    <dgm:cxn modelId="{5F0EC45A-B213-9645-AE3A-32834961C928}" type="presOf" srcId="{3378DA85-6D21-4FE2-A301-96F344ADF246}" destId="{CF2682C6-4A33-F34A-88B8-BF54EF0D68FC}" srcOrd="0" destOrd="0" presId="urn:microsoft.com/office/officeart/2008/layout/LinedList"/>
    <dgm:cxn modelId="{59167C80-A267-4EBC-A2F8-6DD7E4D956E1}" srcId="{2AA8B6BB-E4E1-4DF7-8AB4-E23DEB28BA12}" destId="{4815A889-CBA9-445F-B4DC-B661904CFE31}" srcOrd="0" destOrd="0" parTransId="{D393DE25-EF52-4634-9652-CC95EEEA7035}" sibTransId="{847B9610-9E81-4D00-B878-D4668033138B}"/>
    <dgm:cxn modelId="{99827D92-033D-49D8-BEB8-C154F4AD3F8C}" srcId="{2AA8B6BB-E4E1-4DF7-8AB4-E23DEB28BA12}" destId="{3378DA85-6D21-4FE2-A301-96F344ADF246}" srcOrd="2" destOrd="0" parTransId="{2D696278-AD6C-4F50-97AB-B9E99CACC306}" sibTransId="{280BDF36-B114-4491-8922-C0F1378B0232}"/>
    <dgm:cxn modelId="{F1A623FF-1B54-E54F-AB61-44EE47427D28}" type="presOf" srcId="{2AA8B6BB-E4E1-4DF7-8AB4-E23DEB28BA12}" destId="{3BE4099E-18F5-8143-AD28-D1407A47EAD6}" srcOrd="0" destOrd="0" presId="urn:microsoft.com/office/officeart/2008/layout/LinedList"/>
    <dgm:cxn modelId="{78A8E077-B982-6C47-85E2-3D235D0B8B20}" type="presParOf" srcId="{3BE4099E-18F5-8143-AD28-D1407A47EAD6}" destId="{FE8E5C53-2053-F84C-9F25-6CBC5BE54D69}" srcOrd="0" destOrd="0" presId="urn:microsoft.com/office/officeart/2008/layout/LinedList"/>
    <dgm:cxn modelId="{D1DF187E-2774-734B-AE01-C8D6121CBD79}" type="presParOf" srcId="{3BE4099E-18F5-8143-AD28-D1407A47EAD6}" destId="{48558595-01DD-F546-9ECF-8500A4FAB4D8}" srcOrd="1" destOrd="0" presId="urn:microsoft.com/office/officeart/2008/layout/LinedList"/>
    <dgm:cxn modelId="{2D654B97-D3AC-9048-8AFC-4677C53A3702}" type="presParOf" srcId="{48558595-01DD-F546-9ECF-8500A4FAB4D8}" destId="{8541C2D8-55A4-4148-90E7-638DBAAC791D}" srcOrd="0" destOrd="0" presId="urn:microsoft.com/office/officeart/2008/layout/LinedList"/>
    <dgm:cxn modelId="{91CDCBBE-C057-A345-86FB-AE58BBFD2097}" type="presParOf" srcId="{48558595-01DD-F546-9ECF-8500A4FAB4D8}" destId="{65FB54CB-8EA6-6640-A0E2-BAABE0B0ED09}" srcOrd="1" destOrd="0" presId="urn:microsoft.com/office/officeart/2008/layout/LinedList"/>
    <dgm:cxn modelId="{2FF2C9C2-8F96-0F4B-91E8-DBB85CFAA390}" type="presParOf" srcId="{3BE4099E-18F5-8143-AD28-D1407A47EAD6}" destId="{C0956E80-C3A2-7245-9AFC-2E76B8854DBC}" srcOrd="2" destOrd="0" presId="urn:microsoft.com/office/officeart/2008/layout/LinedList"/>
    <dgm:cxn modelId="{494718BC-661F-D842-B766-7FAC555C90B4}" type="presParOf" srcId="{3BE4099E-18F5-8143-AD28-D1407A47EAD6}" destId="{5E899DF4-B66A-254B-BFF0-3EAC32108186}" srcOrd="3" destOrd="0" presId="urn:microsoft.com/office/officeart/2008/layout/LinedList"/>
    <dgm:cxn modelId="{60D2254C-34C3-B144-BAB0-6BBC0961C343}" type="presParOf" srcId="{5E899DF4-B66A-254B-BFF0-3EAC32108186}" destId="{E07686CB-E3A6-FA49-A191-46AF0947E266}" srcOrd="0" destOrd="0" presId="urn:microsoft.com/office/officeart/2008/layout/LinedList"/>
    <dgm:cxn modelId="{924A8E09-9310-2040-B06B-456D77B34B39}" type="presParOf" srcId="{5E899DF4-B66A-254B-BFF0-3EAC32108186}" destId="{09251ECF-3AB8-3D41-BCD2-3FBBDEBAD001}" srcOrd="1" destOrd="0" presId="urn:microsoft.com/office/officeart/2008/layout/LinedList"/>
    <dgm:cxn modelId="{E1002BC3-28C6-9E47-BD24-AE529B686C83}" type="presParOf" srcId="{3BE4099E-18F5-8143-AD28-D1407A47EAD6}" destId="{A95713AD-4395-904B-B34E-4B7B2691676C}" srcOrd="4" destOrd="0" presId="urn:microsoft.com/office/officeart/2008/layout/LinedList"/>
    <dgm:cxn modelId="{DE6364A0-FB76-A244-96D8-DCFA7594AB06}" type="presParOf" srcId="{3BE4099E-18F5-8143-AD28-D1407A47EAD6}" destId="{326693C2-E7FB-9D48-8373-EFA9E1CE11A6}" srcOrd="5" destOrd="0" presId="urn:microsoft.com/office/officeart/2008/layout/LinedList"/>
    <dgm:cxn modelId="{873BBBC5-EDBC-5943-93D3-A359D9459497}" type="presParOf" srcId="{326693C2-E7FB-9D48-8373-EFA9E1CE11A6}" destId="{CF2682C6-4A33-F34A-88B8-BF54EF0D68FC}" srcOrd="0" destOrd="0" presId="urn:microsoft.com/office/officeart/2008/layout/LinedList"/>
    <dgm:cxn modelId="{9E55A4BA-ED7C-0747-AD5E-323E09DC48C0}" type="presParOf" srcId="{326693C2-E7FB-9D48-8373-EFA9E1CE11A6}" destId="{71711937-186B-E643-A52A-3E61913AB0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924CA-2E76-4878-BE04-8E0A1102991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0A55A15-96B5-454F-84FF-C4D3FE119EF8}">
      <dgm:prSet/>
      <dgm:spPr/>
      <dgm:t>
        <a:bodyPr/>
        <a:lstStyle/>
        <a:p>
          <a:r>
            <a:rPr lang="en-US" dirty="0"/>
            <a:t>Methods</a:t>
          </a:r>
        </a:p>
      </dgm:t>
    </dgm:pt>
    <dgm:pt modelId="{22D81900-6990-453F-A56F-07EE5DDEF6D6}" type="parTrans" cxnId="{C7EB00D5-D210-4D4C-9AE9-B642887F6884}">
      <dgm:prSet/>
      <dgm:spPr/>
      <dgm:t>
        <a:bodyPr/>
        <a:lstStyle/>
        <a:p>
          <a:endParaRPr lang="en-US"/>
        </a:p>
      </dgm:t>
    </dgm:pt>
    <dgm:pt modelId="{5B353E08-AA99-4501-ACE0-19F118791CA0}" type="sibTrans" cxnId="{C7EB00D5-D210-4D4C-9AE9-B642887F6884}">
      <dgm:prSet/>
      <dgm:spPr/>
      <dgm:t>
        <a:bodyPr/>
        <a:lstStyle/>
        <a:p>
          <a:endParaRPr lang="en-US"/>
        </a:p>
      </dgm:t>
    </dgm:pt>
    <dgm:pt modelId="{99BFA598-1216-4EAC-ADC5-B2C5E040A5D5}">
      <dgm:prSet/>
      <dgm:spPr/>
      <dgm:t>
        <a:bodyPr/>
        <a:lstStyle/>
        <a:p>
          <a:pPr rtl="0"/>
          <a:r>
            <a:rPr lang="en-US" dirty="0"/>
            <a:t>Cleaning, Using variables,</a:t>
          </a:r>
          <a:r>
            <a:rPr lang="en-US" dirty="0">
              <a:latin typeface="Arial" panose="020B0604020202020204"/>
            </a:rPr>
            <a:t> </a:t>
          </a:r>
          <a:endParaRPr lang="en-US" dirty="0"/>
        </a:p>
      </dgm:t>
    </dgm:pt>
    <dgm:pt modelId="{768B0C54-A9E9-4D59-9E4E-9C153175A0B1}" type="parTrans" cxnId="{672AD70E-BEEE-40E4-A3BD-88678D2A2BC7}">
      <dgm:prSet/>
      <dgm:spPr/>
      <dgm:t>
        <a:bodyPr/>
        <a:lstStyle/>
        <a:p>
          <a:endParaRPr lang="en-US"/>
        </a:p>
      </dgm:t>
    </dgm:pt>
    <dgm:pt modelId="{5B084BA4-3320-4369-BA3B-DD6A9CB2A847}" type="sibTrans" cxnId="{672AD70E-BEEE-40E4-A3BD-88678D2A2BC7}">
      <dgm:prSet/>
      <dgm:spPr/>
      <dgm:t>
        <a:bodyPr/>
        <a:lstStyle/>
        <a:p>
          <a:endParaRPr lang="en-US"/>
        </a:p>
      </dgm:t>
    </dgm:pt>
    <dgm:pt modelId="{5D0EB93A-3F33-4D8D-B3DB-FCBD1AAA194B}">
      <dgm:prSet/>
      <dgm:spPr/>
      <dgm:t>
        <a:bodyPr/>
        <a:lstStyle/>
        <a:p>
          <a:r>
            <a:rPr lang="en-US" dirty="0"/>
            <a:t>Technique and Tools</a:t>
          </a:r>
        </a:p>
      </dgm:t>
    </dgm:pt>
    <dgm:pt modelId="{EB7D58DF-4548-4C0D-A01D-FD12E1E10BEA}" type="parTrans" cxnId="{54D5BC03-04BE-4743-A365-CAB535686159}">
      <dgm:prSet/>
      <dgm:spPr/>
      <dgm:t>
        <a:bodyPr/>
        <a:lstStyle/>
        <a:p>
          <a:endParaRPr lang="en-US"/>
        </a:p>
      </dgm:t>
    </dgm:pt>
    <dgm:pt modelId="{4380CA2A-01A6-4592-9687-D42258F166F7}" type="sibTrans" cxnId="{54D5BC03-04BE-4743-A365-CAB535686159}">
      <dgm:prSet/>
      <dgm:spPr/>
      <dgm:t>
        <a:bodyPr/>
        <a:lstStyle/>
        <a:p>
          <a:endParaRPr lang="en-US"/>
        </a:p>
      </dgm:t>
    </dgm:pt>
    <dgm:pt modelId="{EB397668-9850-4B69-812A-A10748F71DDE}">
      <dgm:prSet/>
      <dgm:spPr/>
      <dgm:t>
        <a:bodyPr/>
        <a:lstStyle/>
        <a:p>
          <a:pPr rtl="0"/>
          <a:r>
            <a:rPr lang="en-US" dirty="0"/>
            <a:t>Pandas, Matplotlib</a:t>
          </a:r>
          <a:r>
            <a:rPr lang="en-US" dirty="0">
              <a:latin typeface="Arial" panose="020B0604020202020204"/>
            </a:rPr>
            <a:t>, </a:t>
          </a:r>
          <a:r>
            <a:rPr lang="en-US" dirty="0" err="1">
              <a:latin typeface="Arial" panose="020B0604020202020204"/>
            </a:rPr>
            <a:t>Sklearn</a:t>
          </a:r>
          <a:r>
            <a:rPr lang="en-US" dirty="0">
              <a:latin typeface="Arial" panose="020B0604020202020204"/>
            </a:rPr>
            <a:t>, and Statsmodels.api</a:t>
          </a:r>
          <a:endParaRPr lang="en-US" dirty="0"/>
        </a:p>
      </dgm:t>
    </dgm:pt>
    <dgm:pt modelId="{7AB79306-FCB8-4521-B993-B90AA080D138}" type="parTrans" cxnId="{F2FA494E-DA50-499D-986F-A8E00C0CC3C5}">
      <dgm:prSet/>
      <dgm:spPr/>
      <dgm:t>
        <a:bodyPr/>
        <a:lstStyle/>
        <a:p>
          <a:endParaRPr lang="en-US"/>
        </a:p>
      </dgm:t>
    </dgm:pt>
    <dgm:pt modelId="{ADD5104C-16C7-4FF5-B535-968130FF8289}" type="sibTrans" cxnId="{F2FA494E-DA50-499D-986F-A8E00C0CC3C5}">
      <dgm:prSet/>
      <dgm:spPr/>
      <dgm:t>
        <a:bodyPr/>
        <a:lstStyle/>
        <a:p>
          <a:endParaRPr lang="en-US"/>
        </a:p>
      </dgm:t>
    </dgm:pt>
    <dgm:pt modelId="{D66D1326-2CEF-4319-8AB9-4AE0D0F3EF39}">
      <dgm:prSet/>
      <dgm:spPr/>
      <dgm:t>
        <a:bodyPr/>
        <a:lstStyle/>
        <a:p>
          <a:r>
            <a:rPr lang="en-US" dirty="0"/>
            <a:t>Hypothesis</a:t>
          </a:r>
        </a:p>
      </dgm:t>
    </dgm:pt>
    <dgm:pt modelId="{B8D63559-3DF4-4A00-9C8D-6BEF480C1B4E}" type="parTrans" cxnId="{39A99754-F8F1-4215-BACC-D9A03A9F12EC}">
      <dgm:prSet/>
      <dgm:spPr/>
      <dgm:t>
        <a:bodyPr/>
        <a:lstStyle/>
        <a:p>
          <a:endParaRPr lang="en-US"/>
        </a:p>
      </dgm:t>
    </dgm:pt>
    <dgm:pt modelId="{54C150F1-2325-4513-A3F6-24DD12F0B6EC}" type="sibTrans" cxnId="{39A99754-F8F1-4215-BACC-D9A03A9F12EC}">
      <dgm:prSet/>
      <dgm:spPr/>
      <dgm:t>
        <a:bodyPr/>
        <a:lstStyle/>
        <a:p>
          <a:endParaRPr lang="en-US"/>
        </a:p>
      </dgm:t>
    </dgm:pt>
    <dgm:pt modelId="{527798D2-A559-4296-9156-713965B02275}" type="pres">
      <dgm:prSet presAssocID="{B39924CA-2E76-4878-BE04-8E0A1102991D}" presName="root" presStyleCnt="0">
        <dgm:presLayoutVars>
          <dgm:dir/>
          <dgm:resizeHandles val="exact"/>
        </dgm:presLayoutVars>
      </dgm:prSet>
      <dgm:spPr/>
    </dgm:pt>
    <dgm:pt modelId="{AA2F984E-D387-4CAB-ACB6-AF232967E15F}" type="pres">
      <dgm:prSet presAssocID="{C0A55A15-96B5-454F-84FF-C4D3FE119EF8}" presName="compNode" presStyleCnt="0"/>
      <dgm:spPr/>
    </dgm:pt>
    <dgm:pt modelId="{0AB8EAA6-8EB3-4802-B031-DEE9D2714F15}" type="pres">
      <dgm:prSet presAssocID="{C0A55A15-96B5-454F-84FF-C4D3FE119EF8}" presName="bgRect" presStyleLbl="bgShp" presStyleIdx="0" presStyleCnt="3"/>
      <dgm:spPr/>
    </dgm:pt>
    <dgm:pt modelId="{7A0158FD-A855-4710-8833-F2771BBDA4F9}" type="pres">
      <dgm:prSet presAssocID="{C0A55A15-96B5-454F-84FF-C4D3FE119E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703E2E99-C799-4CDA-9603-DAC7715A14E1}" type="pres">
      <dgm:prSet presAssocID="{C0A55A15-96B5-454F-84FF-C4D3FE119EF8}" presName="spaceRect" presStyleCnt="0"/>
      <dgm:spPr/>
    </dgm:pt>
    <dgm:pt modelId="{E9F99BA7-1822-4D50-8E4E-67E8925FA1C1}" type="pres">
      <dgm:prSet presAssocID="{C0A55A15-96B5-454F-84FF-C4D3FE119EF8}" presName="parTx" presStyleLbl="revTx" presStyleIdx="0" presStyleCnt="5">
        <dgm:presLayoutVars>
          <dgm:chMax val="0"/>
          <dgm:chPref val="0"/>
        </dgm:presLayoutVars>
      </dgm:prSet>
      <dgm:spPr/>
    </dgm:pt>
    <dgm:pt modelId="{2FD0E5A5-A94F-4922-8348-DB08D1E80923}" type="pres">
      <dgm:prSet presAssocID="{C0A55A15-96B5-454F-84FF-C4D3FE119EF8}" presName="desTx" presStyleLbl="revTx" presStyleIdx="1" presStyleCnt="5">
        <dgm:presLayoutVars/>
      </dgm:prSet>
      <dgm:spPr/>
    </dgm:pt>
    <dgm:pt modelId="{74E5987F-794C-434B-8C8F-E72E61D1EDE5}" type="pres">
      <dgm:prSet presAssocID="{5B353E08-AA99-4501-ACE0-19F118791CA0}" presName="sibTrans" presStyleCnt="0"/>
      <dgm:spPr/>
    </dgm:pt>
    <dgm:pt modelId="{E5FDE0B9-D88C-47E9-B700-E266EBBFE0E5}" type="pres">
      <dgm:prSet presAssocID="{5D0EB93A-3F33-4D8D-B3DB-FCBD1AAA194B}" presName="compNode" presStyleCnt="0"/>
      <dgm:spPr/>
    </dgm:pt>
    <dgm:pt modelId="{3C0602B2-A328-4363-ADCD-6D4D038395D4}" type="pres">
      <dgm:prSet presAssocID="{5D0EB93A-3F33-4D8D-B3DB-FCBD1AAA194B}" presName="bgRect" presStyleLbl="bgShp" presStyleIdx="1" presStyleCnt="3"/>
      <dgm:spPr/>
    </dgm:pt>
    <dgm:pt modelId="{5327C182-2BAE-4EBB-9CA2-A25CCF841394}" type="pres">
      <dgm:prSet presAssocID="{5D0EB93A-3F33-4D8D-B3DB-FCBD1AAA19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7C39C8F4-9C9B-4851-8349-09A4572A6EB7}" type="pres">
      <dgm:prSet presAssocID="{5D0EB93A-3F33-4D8D-B3DB-FCBD1AAA194B}" presName="spaceRect" presStyleCnt="0"/>
      <dgm:spPr/>
    </dgm:pt>
    <dgm:pt modelId="{BC254968-87FF-4F2E-A91B-41491E7B9589}" type="pres">
      <dgm:prSet presAssocID="{5D0EB93A-3F33-4D8D-B3DB-FCBD1AAA194B}" presName="parTx" presStyleLbl="revTx" presStyleIdx="2" presStyleCnt="5">
        <dgm:presLayoutVars>
          <dgm:chMax val="0"/>
          <dgm:chPref val="0"/>
        </dgm:presLayoutVars>
      </dgm:prSet>
      <dgm:spPr/>
    </dgm:pt>
    <dgm:pt modelId="{0D0327B2-73E6-4164-B765-A5556B4710CE}" type="pres">
      <dgm:prSet presAssocID="{5D0EB93A-3F33-4D8D-B3DB-FCBD1AAA194B}" presName="desTx" presStyleLbl="revTx" presStyleIdx="3" presStyleCnt="5">
        <dgm:presLayoutVars/>
      </dgm:prSet>
      <dgm:spPr/>
    </dgm:pt>
    <dgm:pt modelId="{6DD416FA-15A6-43D5-8108-208134D3DF42}" type="pres">
      <dgm:prSet presAssocID="{4380CA2A-01A6-4592-9687-D42258F166F7}" presName="sibTrans" presStyleCnt="0"/>
      <dgm:spPr/>
    </dgm:pt>
    <dgm:pt modelId="{0FA42E6D-C9C6-475E-8EA3-D324E24BA724}" type="pres">
      <dgm:prSet presAssocID="{D66D1326-2CEF-4319-8AB9-4AE0D0F3EF39}" presName="compNode" presStyleCnt="0"/>
      <dgm:spPr/>
    </dgm:pt>
    <dgm:pt modelId="{8FC98B10-9412-45A0-B2FB-4133493D6F83}" type="pres">
      <dgm:prSet presAssocID="{D66D1326-2CEF-4319-8AB9-4AE0D0F3EF39}" presName="bgRect" presStyleLbl="bgShp" presStyleIdx="2" presStyleCnt="3"/>
      <dgm:spPr/>
    </dgm:pt>
    <dgm:pt modelId="{B9A01F8C-7F68-4DE1-8467-8B526087976E}" type="pres">
      <dgm:prSet presAssocID="{D66D1326-2CEF-4319-8AB9-4AE0D0F3EF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DBBC0436-3091-4898-AA1C-3102709D6A45}" type="pres">
      <dgm:prSet presAssocID="{D66D1326-2CEF-4319-8AB9-4AE0D0F3EF39}" presName="spaceRect" presStyleCnt="0"/>
      <dgm:spPr/>
    </dgm:pt>
    <dgm:pt modelId="{99FA43E5-AA0F-4ED6-B6FC-FD8CC517D8DD}" type="pres">
      <dgm:prSet presAssocID="{D66D1326-2CEF-4319-8AB9-4AE0D0F3EF39}" presName="parTx" presStyleLbl="revTx" presStyleIdx="4" presStyleCnt="5">
        <dgm:presLayoutVars>
          <dgm:chMax val="0"/>
          <dgm:chPref val="0"/>
        </dgm:presLayoutVars>
      </dgm:prSet>
      <dgm:spPr/>
    </dgm:pt>
  </dgm:ptLst>
  <dgm:cxnLst>
    <dgm:cxn modelId="{54D5BC03-04BE-4743-A365-CAB535686159}" srcId="{B39924CA-2E76-4878-BE04-8E0A1102991D}" destId="{5D0EB93A-3F33-4D8D-B3DB-FCBD1AAA194B}" srcOrd="1" destOrd="0" parTransId="{EB7D58DF-4548-4C0D-A01D-FD12E1E10BEA}" sibTransId="{4380CA2A-01A6-4592-9687-D42258F166F7}"/>
    <dgm:cxn modelId="{672AD70E-BEEE-40E4-A3BD-88678D2A2BC7}" srcId="{C0A55A15-96B5-454F-84FF-C4D3FE119EF8}" destId="{99BFA598-1216-4EAC-ADC5-B2C5E040A5D5}" srcOrd="0" destOrd="0" parTransId="{768B0C54-A9E9-4D59-9E4E-9C153175A0B1}" sibTransId="{5B084BA4-3320-4369-BA3B-DD6A9CB2A847}"/>
    <dgm:cxn modelId="{CE76C018-C70D-4E45-B7A3-42B4A8FC0F40}" type="presOf" srcId="{D66D1326-2CEF-4319-8AB9-4AE0D0F3EF39}" destId="{99FA43E5-AA0F-4ED6-B6FC-FD8CC517D8DD}" srcOrd="0" destOrd="0" presId="urn:microsoft.com/office/officeart/2018/2/layout/IconVerticalSolidList"/>
    <dgm:cxn modelId="{C386BA65-5F43-4B74-96E3-FD5DFDE5B058}" type="presOf" srcId="{5D0EB93A-3F33-4D8D-B3DB-FCBD1AAA194B}" destId="{BC254968-87FF-4F2E-A91B-41491E7B9589}" srcOrd="0" destOrd="0" presId="urn:microsoft.com/office/officeart/2018/2/layout/IconVerticalSolidList"/>
    <dgm:cxn modelId="{F2FA494E-DA50-499D-986F-A8E00C0CC3C5}" srcId="{5D0EB93A-3F33-4D8D-B3DB-FCBD1AAA194B}" destId="{EB397668-9850-4B69-812A-A10748F71DDE}" srcOrd="0" destOrd="0" parTransId="{7AB79306-FCB8-4521-B993-B90AA080D138}" sibTransId="{ADD5104C-16C7-4FF5-B535-968130FF8289}"/>
    <dgm:cxn modelId="{39A99754-F8F1-4215-BACC-D9A03A9F12EC}" srcId="{B39924CA-2E76-4878-BE04-8E0A1102991D}" destId="{D66D1326-2CEF-4319-8AB9-4AE0D0F3EF39}" srcOrd="2" destOrd="0" parTransId="{B8D63559-3DF4-4A00-9C8D-6BEF480C1B4E}" sibTransId="{54C150F1-2325-4513-A3F6-24DD12F0B6EC}"/>
    <dgm:cxn modelId="{954C887E-07F1-45AE-BE52-68931ACE0F38}" type="presOf" srcId="{EB397668-9850-4B69-812A-A10748F71DDE}" destId="{0D0327B2-73E6-4164-B765-A5556B4710CE}" srcOrd="0" destOrd="0" presId="urn:microsoft.com/office/officeart/2018/2/layout/IconVerticalSolidList"/>
    <dgm:cxn modelId="{CEE8F3A1-6679-48C2-899B-3FDFA0437098}" type="presOf" srcId="{99BFA598-1216-4EAC-ADC5-B2C5E040A5D5}" destId="{2FD0E5A5-A94F-4922-8348-DB08D1E80923}" srcOrd="0" destOrd="0" presId="urn:microsoft.com/office/officeart/2018/2/layout/IconVerticalSolidList"/>
    <dgm:cxn modelId="{C7EB00D5-D210-4D4C-9AE9-B642887F6884}" srcId="{B39924CA-2E76-4878-BE04-8E0A1102991D}" destId="{C0A55A15-96B5-454F-84FF-C4D3FE119EF8}" srcOrd="0" destOrd="0" parTransId="{22D81900-6990-453F-A56F-07EE5DDEF6D6}" sibTransId="{5B353E08-AA99-4501-ACE0-19F118791CA0}"/>
    <dgm:cxn modelId="{48220BD9-B3E4-44C6-9C45-D54CDA0B2230}" type="presOf" srcId="{B39924CA-2E76-4878-BE04-8E0A1102991D}" destId="{527798D2-A559-4296-9156-713965B02275}" srcOrd="0" destOrd="0" presId="urn:microsoft.com/office/officeart/2018/2/layout/IconVerticalSolidList"/>
    <dgm:cxn modelId="{EA758AF5-DC1C-4E94-AC11-3E19CCA64F69}" type="presOf" srcId="{C0A55A15-96B5-454F-84FF-C4D3FE119EF8}" destId="{E9F99BA7-1822-4D50-8E4E-67E8925FA1C1}" srcOrd="0" destOrd="0" presId="urn:microsoft.com/office/officeart/2018/2/layout/IconVerticalSolidList"/>
    <dgm:cxn modelId="{6A8248D7-F40C-4CF1-9279-30432BE11481}" type="presParOf" srcId="{527798D2-A559-4296-9156-713965B02275}" destId="{AA2F984E-D387-4CAB-ACB6-AF232967E15F}" srcOrd="0" destOrd="0" presId="urn:microsoft.com/office/officeart/2018/2/layout/IconVerticalSolidList"/>
    <dgm:cxn modelId="{F0CCC51F-D09F-441F-887C-144332BFB1E6}" type="presParOf" srcId="{AA2F984E-D387-4CAB-ACB6-AF232967E15F}" destId="{0AB8EAA6-8EB3-4802-B031-DEE9D2714F15}" srcOrd="0" destOrd="0" presId="urn:microsoft.com/office/officeart/2018/2/layout/IconVerticalSolidList"/>
    <dgm:cxn modelId="{ABD8F99E-6949-4743-97A1-299779A702AF}" type="presParOf" srcId="{AA2F984E-D387-4CAB-ACB6-AF232967E15F}" destId="{7A0158FD-A855-4710-8833-F2771BBDA4F9}" srcOrd="1" destOrd="0" presId="urn:microsoft.com/office/officeart/2018/2/layout/IconVerticalSolidList"/>
    <dgm:cxn modelId="{F8FDEC69-3EA1-4AE1-8550-0FF0C96415A5}" type="presParOf" srcId="{AA2F984E-D387-4CAB-ACB6-AF232967E15F}" destId="{703E2E99-C799-4CDA-9603-DAC7715A14E1}" srcOrd="2" destOrd="0" presId="urn:microsoft.com/office/officeart/2018/2/layout/IconVerticalSolidList"/>
    <dgm:cxn modelId="{61678719-9789-4BEE-A2FE-F95EA6DDE89A}" type="presParOf" srcId="{AA2F984E-D387-4CAB-ACB6-AF232967E15F}" destId="{E9F99BA7-1822-4D50-8E4E-67E8925FA1C1}" srcOrd="3" destOrd="0" presId="urn:microsoft.com/office/officeart/2018/2/layout/IconVerticalSolidList"/>
    <dgm:cxn modelId="{FABD813E-DC79-413A-B019-92DACAAACF58}" type="presParOf" srcId="{AA2F984E-D387-4CAB-ACB6-AF232967E15F}" destId="{2FD0E5A5-A94F-4922-8348-DB08D1E80923}" srcOrd="4" destOrd="0" presId="urn:microsoft.com/office/officeart/2018/2/layout/IconVerticalSolidList"/>
    <dgm:cxn modelId="{87B4658E-FE25-4A60-94EC-15681EA8CB8A}" type="presParOf" srcId="{527798D2-A559-4296-9156-713965B02275}" destId="{74E5987F-794C-434B-8C8F-E72E61D1EDE5}" srcOrd="1" destOrd="0" presId="urn:microsoft.com/office/officeart/2018/2/layout/IconVerticalSolidList"/>
    <dgm:cxn modelId="{D57C753C-2C5A-4FAA-A7D2-4660F1100DB5}" type="presParOf" srcId="{527798D2-A559-4296-9156-713965B02275}" destId="{E5FDE0B9-D88C-47E9-B700-E266EBBFE0E5}" srcOrd="2" destOrd="0" presId="urn:microsoft.com/office/officeart/2018/2/layout/IconVerticalSolidList"/>
    <dgm:cxn modelId="{98748A9D-EAA7-4FCE-8EBD-1D1E235D4D99}" type="presParOf" srcId="{E5FDE0B9-D88C-47E9-B700-E266EBBFE0E5}" destId="{3C0602B2-A328-4363-ADCD-6D4D038395D4}" srcOrd="0" destOrd="0" presId="urn:microsoft.com/office/officeart/2018/2/layout/IconVerticalSolidList"/>
    <dgm:cxn modelId="{F24EF863-DAEA-4542-BFD5-5662A56566A5}" type="presParOf" srcId="{E5FDE0B9-D88C-47E9-B700-E266EBBFE0E5}" destId="{5327C182-2BAE-4EBB-9CA2-A25CCF841394}" srcOrd="1" destOrd="0" presId="urn:microsoft.com/office/officeart/2018/2/layout/IconVerticalSolidList"/>
    <dgm:cxn modelId="{6A613F8D-958A-4A9C-965B-9C9929534ABD}" type="presParOf" srcId="{E5FDE0B9-D88C-47E9-B700-E266EBBFE0E5}" destId="{7C39C8F4-9C9B-4851-8349-09A4572A6EB7}" srcOrd="2" destOrd="0" presId="urn:microsoft.com/office/officeart/2018/2/layout/IconVerticalSolidList"/>
    <dgm:cxn modelId="{AFFAF3EE-D36E-4F9F-9248-85E90F2E5BEB}" type="presParOf" srcId="{E5FDE0B9-D88C-47E9-B700-E266EBBFE0E5}" destId="{BC254968-87FF-4F2E-A91B-41491E7B9589}" srcOrd="3" destOrd="0" presId="urn:microsoft.com/office/officeart/2018/2/layout/IconVerticalSolidList"/>
    <dgm:cxn modelId="{CF7ECDE4-FD96-40A9-A70D-EB15AD16202D}" type="presParOf" srcId="{E5FDE0B9-D88C-47E9-B700-E266EBBFE0E5}" destId="{0D0327B2-73E6-4164-B765-A5556B4710CE}" srcOrd="4" destOrd="0" presId="urn:microsoft.com/office/officeart/2018/2/layout/IconVerticalSolidList"/>
    <dgm:cxn modelId="{D7C1507B-4005-4353-B61A-B04049B74543}" type="presParOf" srcId="{527798D2-A559-4296-9156-713965B02275}" destId="{6DD416FA-15A6-43D5-8108-208134D3DF42}" srcOrd="3" destOrd="0" presId="urn:microsoft.com/office/officeart/2018/2/layout/IconVerticalSolidList"/>
    <dgm:cxn modelId="{0FB88C89-F224-4DD0-ADE1-6B12D1E29CDE}" type="presParOf" srcId="{527798D2-A559-4296-9156-713965B02275}" destId="{0FA42E6D-C9C6-475E-8EA3-D324E24BA724}" srcOrd="4" destOrd="0" presId="urn:microsoft.com/office/officeart/2018/2/layout/IconVerticalSolidList"/>
    <dgm:cxn modelId="{C82A99A5-CD2C-4069-A88A-F8FE56EC18BD}" type="presParOf" srcId="{0FA42E6D-C9C6-475E-8EA3-D324E24BA724}" destId="{8FC98B10-9412-45A0-B2FB-4133493D6F83}" srcOrd="0" destOrd="0" presId="urn:microsoft.com/office/officeart/2018/2/layout/IconVerticalSolidList"/>
    <dgm:cxn modelId="{50A063FF-0C54-432A-AC79-3EB5FBB6F5B1}" type="presParOf" srcId="{0FA42E6D-C9C6-475E-8EA3-D324E24BA724}" destId="{B9A01F8C-7F68-4DE1-8467-8B526087976E}" srcOrd="1" destOrd="0" presId="urn:microsoft.com/office/officeart/2018/2/layout/IconVerticalSolidList"/>
    <dgm:cxn modelId="{6F30E819-DC8C-4866-8FA1-D37C62110329}" type="presParOf" srcId="{0FA42E6D-C9C6-475E-8EA3-D324E24BA724}" destId="{DBBC0436-3091-4898-AA1C-3102709D6A45}" srcOrd="2" destOrd="0" presId="urn:microsoft.com/office/officeart/2018/2/layout/IconVerticalSolidList"/>
    <dgm:cxn modelId="{F5544BB8-FAE7-4A4C-A6A1-92CC6B8BB27B}" type="presParOf" srcId="{0FA42E6D-C9C6-475E-8EA3-D324E24BA724}" destId="{99FA43E5-AA0F-4ED6-B6FC-FD8CC517D8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87728A-5842-4DD2-8BD1-502A212613B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5A61CAC-82F7-4AA5-8F84-CC3EC91CAAC8}">
      <dgm:prSet/>
      <dgm:spPr/>
      <dgm:t>
        <a:bodyPr/>
        <a:lstStyle/>
        <a:p>
          <a:pPr>
            <a:defRPr cap="all"/>
          </a:pPr>
          <a:r>
            <a:rPr lang="en-US"/>
            <a:t>Reflection</a:t>
          </a:r>
        </a:p>
      </dgm:t>
    </dgm:pt>
    <dgm:pt modelId="{C9D7746B-9448-4D33-ABB7-E876CFCF3A77}" type="parTrans" cxnId="{8E00D671-7C58-4B8B-8A85-D5D620A6E255}">
      <dgm:prSet/>
      <dgm:spPr/>
      <dgm:t>
        <a:bodyPr/>
        <a:lstStyle/>
        <a:p>
          <a:endParaRPr lang="en-US"/>
        </a:p>
      </dgm:t>
    </dgm:pt>
    <dgm:pt modelId="{2BF1538F-6F1C-405D-B16E-D5576C930FD3}" type="sibTrans" cxnId="{8E00D671-7C58-4B8B-8A85-D5D620A6E255}">
      <dgm:prSet/>
      <dgm:spPr/>
      <dgm:t>
        <a:bodyPr/>
        <a:lstStyle/>
        <a:p>
          <a:endParaRPr lang="en-US"/>
        </a:p>
      </dgm:t>
    </dgm:pt>
    <dgm:pt modelId="{733FE3EA-B130-45B6-9612-A7B09846CC82}">
      <dgm:prSet/>
      <dgm:spPr/>
      <dgm:t>
        <a:bodyPr/>
        <a:lstStyle/>
        <a:p>
          <a:pPr>
            <a:defRPr cap="all"/>
          </a:pPr>
          <a:r>
            <a:rPr lang="en-US"/>
            <a:t>Real World Application</a:t>
          </a:r>
        </a:p>
      </dgm:t>
    </dgm:pt>
    <dgm:pt modelId="{60840263-AE0D-4976-A1E4-CA49626B2A0F}" type="parTrans" cxnId="{DD497A73-6555-47EC-929E-3F4491F8E7F6}">
      <dgm:prSet/>
      <dgm:spPr/>
      <dgm:t>
        <a:bodyPr/>
        <a:lstStyle/>
        <a:p>
          <a:endParaRPr lang="en-US"/>
        </a:p>
      </dgm:t>
    </dgm:pt>
    <dgm:pt modelId="{5806A342-BE83-458E-8A2F-79BAC8E281EE}" type="sibTrans" cxnId="{DD497A73-6555-47EC-929E-3F4491F8E7F6}">
      <dgm:prSet/>
      <dgm:spPr/>
      <dgm:t>
        <a:bodyPr/>
        <a:lstStyle/>
        <a:p>
          <a:endParaRPr lang="en-US"/>
        </a:p>
      </dgm:t>
    </dgm:pt>
    <dgm:pt modelId="{E93F5DAB-DE78-4610-BCD1-3619DC0BE45A}" type="pres">
      <dgm:prSet presAssocID="{8887728A-5842-4DD2-8BD1-502A212613B9}" presName="root" presStyleCnt="0">
        <dgm:presLayoutVars>
          <dgm:dir/>
          <dgm:resizeHandles val="exact"/>
        </dgm:presLayoutVars>
      </dgm:prSet>
      <dgm:spPr/>
    </dgm:pt>
    <dgm:pt modelId="{E0A38C49-AB2C-464E-B3DB-174961F88F08}" type="pres">
      <dgm:prSet presAssocID="{75A61CAC-82F7-4AA5-8F84-CC3EC91CAAC8}" presName="compNode" presStyleCnt="0"/>
      <dgm:spPr/>
    </dgm:pt>
    <dgm:pt modelId="{302C5553-A401-4AAA-8968-ECDD40099ABE}" type="pres">
      <dgm:prSet presAssocID="{75A61CAC-82F7-4AA5-8F84-CC3EC91CAAC8}" presName="iconBgRect" presStyleLbl="bgShp" presStyleIdx="0" presStyleCnt="2"/>
      <dgm:spPr/>
    </dgm:pt>
    <dgm:pt modelId="{0F15957F-DE8A-474B-A038-F3753614E125}" type="pres">
      <dgm:prSet presAssocID="{75A61CAC-82F7-4AA5-8F84-CC3EC91CAA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69EADB21-5587-4D8E-9BC5-D6EDB0ADCCC3}" type="pres">
      <dgm:prSet presAssocID="{75A61CAC-82F7-4AA5-8F84-CC3EC91CAAC8}" presName="spaceRect" presStyleCnt="0"/>
      <dgm:spPr/>
    </dgm:pt>
    <dgm:pt modelId="{E91CCED3-830A-4FF0-81E0-C8057346BD9F}" type="pres">
      <dgm:prSet presAssocID="{75A61CAC-82F7-4AA5-8F84-CC3EC91CAAC8}" presName="textRect" presStyleLbl="revTx" presStyleIdx="0" presStyleCnt="2">
        <dgm:presLayoutVars>
          <dgm:chMax val="1"/>
          <dgm:chPref val="1"/>
        </dgm:presLayoutVars>
      </dgm:prSet>
      <dgm:spPr/>
    </dgm:pt>
    <dgm:pt modelId="{BC290CC8-55B8-4F51-BC9D-60608C64C72A}" type="pres">
      <dgm:prSet presAssocID="{2BF1538F-6F1C-405D-B16E-D5576C930FD3}" presName="sibTrans" presStyleCnt="0"/>
      <dgm:spPr/>
    </dgm:pt>
    <dgm:pt modelId="{327DC7C8-9B2A-4B1E-8E5D-6E9C701CB64D}" type="pres">
      <dgm:prSet presAssocID="{733FE3EA-B130-45B6-9612-A7B09846CC82}" presName="compNode" presStyleCnt="0"/>
      <dgm:spPr/>
    </dgm:pt>
    <dgm:pt modelId="{5AE80BBD-4F0F-4A1B-B71E-7B4A38362EF1}" type="pres">
      <dgm:prSet presAssocID="{733FE3EA-B130-45B6-9612-A7B09846CC82}" presName="iconBgRect" presStyleLbl="bgShp" presStyleIdx="1" presStyleCnt="2"/>
      <dgm:spPr/>
    </dgm:pt>
    <dgm:pt modelId="{4822F59B-E2CC-49A7-9215-04643865B17A}" type="pres">
      <dgm:prSet presAssocID="{733FE3EA-B130-45B6-9612-A7B09846CC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C1B77711-33C7-42A1-9EE1-1D25884A091F}" type="pres">
      <dgm:prSet presAssocID="{733FE3EA-B130-45B6-9612-A7B09846CC82}" presName="spaceRect" presStyleCnt="0"/>
      <dgm:spPr/>
    </dgm:pt>
    <dgm:pt modelId="{C0FE797F-2545-47AB-A2A9-FB11FA9F6A6D}" type="pres">
      <dgm:prSet presAssocID="{733FE3EA-B130-45B6-9612-A7B09846CC82}" presName="textRect" presStyleLbl="revTx" presStyleIdx="1" presStyleCnt="2">
        <dgm:presLayoutVars>
          <dgm:chMax val="1"/>
          <dgm:chPref val="1"/>
        </dgm:presLayoutVars>
      </dgm:prSet>
      <dgm:spPr/>
    </dgm:pt>
  </dgm:ptLst>
  <dgm:cxnLst>
    <dgm:cxn modelId="{E0DCCB11-BB4E-46B0-9AA8-8588E749FD63}" type="presOf" srcId="{733FE3EA-B130-45B6-9612-A7B09846CC82}" destId="{C0FE797F-2545-47AB-A2A9-FB11FA9F6A6D}" srcOrd="0" destOrd="0" presId="urn:microsoft.com/office/officeart/2018/5/layout/IconCircleLabelList"/>
    <dgm:cxn modelId="{FC20654E-9938-42F2-96BB-08A9CAA07DEF}" type="presOf" srcId="{75A61CAC-82F7-4AA5-8F84-CC3EC91CAAC8}" destId="{E91CCED3-830A-4FF0-81E0-C8057346BD9F}" srcOrd="0" destOrd="0" presId="urn:microsoft.com/office/officeart/2018/5/layout/IconCircleLabelList"/>
    <dgm:cxn modelId="{8E00D671-7C58-4B8B-8A85-D5D620A6E255}" srcId="{8887728A-5842-4DD2-8BD1-502A212613B9}" destId="{75A61CAC-82F7-4AA5-8F84-CC3EC91CAAC8}" srcOrd="0" destOrd="0" parTransId="{C9D7746B-9448-4D33-ABB7-E876CFCF3A77}" sibTransId="{2BF1538F-6F1C-405D-B16E-D5576C930FD3}"/>
    <dgm:cxn modelId="{DD497A73-6555-47EC-929E-3F4491F8E7F6}" srcId="{8887728A-5842-4DD2-8BD1-502A212613B9}" destId="{733FE3EA-B130-45B6-9612-A7B09846CC82}" srcOrd="1" destOrd="0" parTransId="{60840263-AE0D-4976-A1E4-CA49626B2A0F}" sibTransId="{5806A342-BE83-458E-8A2F-79BAC8E281EE}"/>
    <dgm:cxn modelId="{CBE483CD-C3B9-4394-AF04-A29D7F2871A5}" type="presOf" srcId="{8887728A-5842-4DD2-8BD1-502A212613B9}" destId="{E93F5DAB-DE78-4610-BCD1-3619DC0BE45A}" srcOrd="0" destOrd="0" presId="urn:microsoft.com/office/officeart/2018/5/layout/IconCircleLabelList"/>
    <dgm:cxn modelId="{6856B444-5848-44B8-A509-3E15108C66D3}" type="presParOf" srcId="{E93F5DAB-DE78-4610-BCD1-3619DC0BE45A}" destId="{E0A38C49-AB2C-464E-B3DB-174961F88F08}" srcOrd="0" destOrd="0" presId="urn:microsoft.com/office/officeart/2018/5/layout/IconCircleLabelList"/>
    <dgm:cxn modelId="{7DD10887-E26F-44C6-8898-85C0B02A0BB6}" type="presParOf" srcId="{E0A38C49-AB2C-464E-B3DB-174961F88F08}" destId="{302C5553-A401-4AAA-8968-ECDD40099ABE}" srcOrd="0" destOrd="0" presId="urn:microsoft.com/office/officeart/2018/5/layout/IconCircleLabelList"/>
    <dgm:cxn modelId="{5341F5EF-5BC1-48C9-BAFB-9C86E516CA90}" type="presParOf" srcId="{E0A38C49-AB2C-464E-B3DB-174961F88F08}" destId="{0F15957F-DE8A-474B-A038-F3753614E125}" srcOrd="1" destOrd="0" presId="urn:microsoft.com/office/officeart/2018/5/layout/IconCircleLabelList"/>
    <dgm:cxn modelId="{61074654-3355-498B-A406-0BD0B9DF0F97}" type="presParOf" srcId="{E0A38C49-AB2C-464E-B3DB-174961F88F08}" destId="{69EADB21-5587-4D8E-9BC5-D6EDB0ADCCC3}" srcOrd="2" destOrd="0" presId="urn:microsoft.com/office/officeart/2018/5/layout/IconCircleLabelList"/>
    <dgm:cxn modelId="{CBE085C2-1DBB-4657-9668-E6399F0334C4}" type="presParOf" srcId="{E0A38C49-AB2C-464E-B3DB-174961F88F08}" destId="{E91CCED3-830A-4FF0-81E0-C8057346BD9F}" srcOrd="3" destOrd="0" presId="urn:microsoft.com/office/officeart/2018/5/layout/IconCircleLabelList"/>
    <dgm:cxn modelId="{BEB0F676-274E-4EB0-A0F7-D888F9F88D01}" type="presParOf" srcId="{E93F5DAB-DE78-4610-BCD1-3619DC0BE45A}" destId="{BC290CC8-55B8-4F51-BC9D-60608C64C72A}" srcOrd="1" destOrd="0" presId="urn:microsoft.com/office/officeart/2018/5/layout/IconCircleLabelList"/>
    <dgm:cxn modelId="{6715B5D6-4CEA-4150-95AF-04DAF6797911}" type="presParOf" srcId="{E93F5DAB-DE78-4610-BCD1-3619DC0BE45A}" destId="{327DC7C8-9B2A-4B1E-8E5D-6E9C701CB64D}" srcOrd="2" destOrd="0" presId="urn:microsoft.com/office/officeart/2018/5/layout/IconCircleLabelList"/>
    <dgm:cxn modelId="{C671205A-B4B3-46B4-9386-9820B1261227}" type="presParOf" srcId="{327DC7C8-9B2A-4B1E-8E5D-6E9C701CB64D}" destId="{5AE80BBD-4F0F-4A1B-B71E-7B4A38362EF1}" srcOrd="0" destOrd="0" presId="urn:microsoft.com/office/officeart/2018/5/layout/IconCircleLabelList"/>
    <dgm:cxn modelId="{AE26B707-CF5F-4721-AE3C-0194862C119C}" type="presParOf" srcId="{327DC7C8-9B2A-4B1E-8E5D-6E9C701CB64D}" destId="{4822F59B-E2CC-49A7-9215-04643865B17A}" srcOrd="1" destOrd="0" presId="urn:microsoft.com/office/officeart/2018/5/layout/IconCircleLabelList"/>
    <dgm:cxn modelId="{90D67606-BB2C-4FAC-9B64-D4F82DF0FBE6}" type="presParOf" srcId="{327DC7C8-9B2A-4B1E-8E5D-6E9C701CB64D}" destId="{C1B77711-33C7-42A1-9EE1-1D25884A091F}" srcOrd="2" destOrd="0" presId="urn:microsoft.com/office/officeart/2018/5/layout/IconCircleLabelList"/>
    <dgm:cxn modelId="{A685228A-3AD3-403F-A50C-EF0D3DC5165F}" type="presParOf" srcId="{327DC7C8-9B2A-4B1E-8E5D-6E9C701CB64D}" destId="{C0FE797F-2545-47AB-A2A9-FB11FA9F6A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5BFC8E-2B1D-43B4-B730-969B462EF739}"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B3501199-6A1B-41D4-A7D2-A6A9BDEA6692}">
      <dgm:prSet/>
      <dgm:spPr/>
      <dgm:t>
        <a:bodyPr/>
        <a:lstStyle/>
        <a:p>
          <a:pPr>
            <a:lnSpc>
              <a:spcPct val="100000"/>
            </a:lnSpc>
            <a:defRPr b="1"/>
          </a:pPr>
          <a:r>
            <a:rPr lang="en-US" dirty="0"/>
            <a:t>Takeaways</a:t>
          </a:r>
        </a:p>
      </dgm:t>
    </dgm:pt>
    <dgm:pt modelId="{88D6CDED-9217-44A1-A21D-5C523190F07E}" type="parTrans" cxnId="{D3A0ED43-E9FB-42BF-921A-9A86CC8253BA}">
      <dgm:prSet/>
      <dgm:spPr/>
      <dgm:t>
        <a:bodyPr/>
        <a:lstStyle/>
        <a:p>
          <a:endParaRPr lang="en-US"/>
        </a:p>
      </dgm:t>
    </dgm:pt>
    <dgm:pt modelId="{EAC639BB-BBC9-44C9-AC2D-FCC05F91A295}" type="sibTrans" cxnId="{D3A0ED43-E9FB-42BF-921A-9A86CC8253BA}">
      <dgm:prSet/>
      <dgm:spPr/>
      <dgm:t>
        <a:bodyPr/>
        <a:lstStyle/>
        <a:p>
          <a:endParaRPr lang="en-US"/>
        </a:p>
      </dgm:t>
    </dgm:pt>
    <dgm:pt modelId="{31505A3A-ABF3-4068-A601-CE0E729BA8AA}">
      <dgm:prSet/>
      <dgm:spPr/>
      <dgm:t>
        <a:bodyPr/>
        <a:lstStyle/>
        <a:p>
          <a:pPr>
            <a:lnSpc>
              <a:spcPct val="100000"/>
            </a:lnSpc>
          </a:pPr>
          <a:r>
            <a:rPr lang="en-US" dirty="0"/>
            <a:t>Dataset</a:t>
          </a:r>
        </a:p>
      </dgm:t>
    </dgm:pt>
    <dgm:pt modelId="{561EA037-D198-4325-AFA0-47303CD57C0F}" type="parTrans" cxnId="{C769C17D-5546-46D3-B485-97EDE8A851B5}">
      <dgm:prSet/>
      <dgm:spPr/>
      <dgm:t>
        <a:bodyPr/>
        <a:lstStyle/>
        <a:p>
          <a:endParaRPr lang="en-US"/>
        </a:p>
      </dgm:t>
    </dgm:pt>
    <dgm:pt modelId="{0CFBF8BC-6C15-440D-B1C3-E5A386E92C02}" type="sibTrans" cxnId="{C769C17D-5546-46D3-B485-97EDE8A851B5}">
      <dgm:prSet/>
      <dgm:spPr/>
      <dgm:t>
        <a:bodyPr/>
        <a:lstStyle/>
        <a:p>
          <a:endParaRPr lang="en-US"/>
        </a:p>
      </dgm:t>
    </dgm:pt>
    <dgm:pt modelId="{C37B6EF5-AA4D-4DA7-8DC0-C7CF6D66C3EB}">
      <dgm:prSet/>
      <dgm:spPr/>
      <dgm:t>
        <a:bodyPr/>
        <a:lstStyle/>
        <a:p>
          <a:pPr>
            <a:lnSpc>
              <a:spcPct val="100000"/>
            </a:lnSpc>
          </a:pPr>
          <a:r>
            <a:rPr lang="en-US" dirty="0"/>
            <a:t>Variables</a:t>
          </a:r>
        </a:p>
      </dgm:t>
    </dgm:pt>
    <dgm:pt modelId="{A4C9F628-DBA3-4292-B0BD-28818CC2C146}" type="parTrans" cxnId="{E6C7E773-957D-4650-BFA7-16CE6E68F071}">
      <dgm:prSet/>
      <dgm:spPr/>
      <dgm:t>
        <a:bodyPr/>
        <a:lstStyle/>
        <a:p>
          <a:endParaRPr lang="en-US"/>
        </a:p>
      </dgm:t>
    </dgm:pt>
    <dgm:pt modelId="{F0EC056A-E129-44AD-AE07-87D537991199}" type="sibTrans" cxnId="{E6C7E773-957D-4650-BFA7-16CE6E68F071}">
      <dgm:prSet/>
      <dgm:spPr/>
      <dgm:t>
        <a:bodyPr/>
        <a:lstStyle/>
        <a:p>
          <a:endParaRPr lang="en-US"/>
        </a:p>
      </dgm:t>
    </dgm:pt>
    <dgm:pt modelId="{888677B0-3E70-467D-A940-3944BAD25669}">
      <dgm:prSet/>
      <dgm:spPr/>
      <dgm:t>
        <a:bodyPr/>
        <a:lstStyle/>
        <a:p>
          <a:pPr>
            <a:lnSpc>
              <a:spcPct val="100000"/>
            </a:lnSpc>
            <a:defRPr b="1"/>
          </a:pPr>
          <a:r>
            <a:rPr lang="en-US" dirty="0"/>
            <a:t>Our Project’s Objectives</a:t>
          </a:r>
        </a:p>
      </dgm:t>
    </dgm:pt>
    <dgm:pt modelId="{AA0289E5-FF11-4290-A8DF-214762783D51}" type="parTrans" cxnId="{E3960EDA-455B-48F1-9A07-6FE0137FBB61}">
      <dgm:prSet/>
      <dgm:spPr/>
      <dgm:t>
        <a:bodyPr/>
        <a:lstStyle/>
        <a:p>
          <a:endParaRPr lang="en-US"/>
        </a:p>
      </dgm:t>
    </dgm:pt>
    <dgm:pt modelId="{23395218-FE20-492D-9519-F91973E24956}" type="sibTrans" cxnId="{E3960EDA-455B-48F1-9A07-6FE0137FBB61}">
      <dgm:prSet/>
      <dgm:spPr/>
      <dgm:t>
        <a:bodyPr/>
        <a:lstStyle/>
        <a:p>
          <a:endParaRPr lang="en-US"/>
        </a:p>
      </dgm:t>
    </dgm:pt>
    <dgm:pt modelId="{8255BF79-604F-4232-B4A0-2EA4EF6A286C}">
      <dgm:prSet/>
      <dgm:spPr/>
      <dgm:t>
        <a:bodyPr/>
        <a:lstStyle/>
        <a:p>
          <a:pPr>
            <a:lnSpc>
              <a:spcPct val="100000"/>
            </a:lnSpc>
          </a:pPr>
          <a:r>
            <a:rPr lang="en-US" dirty="0"/>
            <a:t>Two Specific Hypotheses</a:t>
          </a:r>
        </a:p>
      </dgm:t>
    </dgm:pt>
    <dgm:pt modelId="{846F405B-0EEE-4104-83E5-D85B06413F98}" type="parTrans" cxnId="{42BE46EB-6BE0-43D4-8B5A-B1748842A9F2}">
      <dgm:prSet/>
      <dgm:spPr/>
      <dgm:t>
        <a:bodyPr/>
        <a:lstStyle/>
        <a:p>
          <a:endParaRPr lang="en-US"/>
        </a:p>
      </dgm:t>
    </dgm:pt>
    <dgm:pt modelId="{95D77BB8-D366-4EF3-A155-91791BBD3995}" type="sibTrans" cxnId="{42BE46EB-6BE0-43D4-8B5A-B1748842A9F2}">
      <dgm:prSet/>
      <dgm:spPr/>
      <dgm:t>
        <a:bodyPr/>
        <a:lstStyle/>
        <a:p>
          <a:endParaRPr lang="en-US"/>
        </a:p>
      </dgm:t>
    </dgm:pt>
    <dgm:pt modelId="{EDD7E16D-7424-4E28-B5CF-BEF01222792A}">
      <dgm:prSet/>
      <dgm:spPr/>
      <dgm:t>
        <a:bodyPr/>
        <a:lstStyle/>
        <a:p>
          <a:pPr>
            <a:lnSpc>
              <a:spcPct val="100000"/>
            </a:lnSpc>
          </a:pPr>
          <a:r>
            <a:rPr lang="en-US" dirty="0"/>
            <a:t>Linear Regression</a:t>
          </a:r>
        </a:p>
      </dgm:t>
    </dgm:pt>
    <dgm:pt modelId="{8996AF6A-FEE5-4606-B1FD-DA1E77BFDA9B}" type="parTrans" cxnId="{C395B4C4-CED2-4945-B58A-D3119C8E69AD}">
      <dgm:prSet/>
      <dgm:spPr/>
      <dgm:t>
        <a:bodyPr/>
        <a:lstStyle/>
        <a:p>
          <a:endParaRPr lang="en-US"/>
        </a:p>
      </dgm:t>
    </dgm:pt>
    <dgm:pt modelId="{2CBC5756-256A-4BC9-8ED3-5FE5C28CD47C}" type="sibTrans" cxnId="{C395B4C4-CED2-4945-B58A-D3119C8E69AD}">
      <dgm:prSet/>
      <dgm:spPr/>
      <dgm:t>
        <a:bodyPr/>
        <a:lstStyle/>
        <a:p>
          <a:endParaRPr lang="en-US"/>
        </a:p>
      </dgm:t>
    </dgm:pt>
    <dgm:pt modelId="{E4828B81-D70B-427C-A170-393CF43DBD17}">
      <dgm:prSet/>
      <dgm:spPr/>
      <dgm:t>
        <a:bodyPr/>
        <a:lstStyle/>
        <a:p>
          <a:pPr>
            <a:lnSpc>
              <a:spcPct val="100000"/>
            </a:lnSpc>
          </a:pPr>
          <a:r>
            <a:rPr lang="en-US" dirty="0"/>
            <a:t>Correlation</a:t>
          </a:r>
        </a:p>
      </dgm:t>
    </dgm:pt>
    <dgm:pt modelId="{5F837D58-32FA-4407-B3BF-BDDD98541DBD}" type="parTrans" cxnId="{87D9A655-F754-4E96-8694-3520746E55BE}">
      <dgm:prSet/>
      <dgm:spPr/>
      <dgm:t>
        <a:bodyPr/>
        <a:lstStyle/>
        <a:p>
          <a:endParaRPr lang="en-US"/>
        </a:p>
      </dgm:t>
    </dgm:pt>
    <dgm:pt modelId="{C513C5A4-11C8-499C-958C-B44236767E88}" type="sibTrans" cxnId="{87D9A655-F754-4E96-8694-3520746E55BE}">
      <dgm:prSet/>
      <dgm:spPr/>
      <dgm:t>
        <a:bodyPr/>
        <a:lstStyle/>
        <a:p>
          <a:endParaRPr lang="en-US"/>
        </a:p>
      </dgm:t>
    </dgm:pt>
    <dgm:pt modelId="{7A389641-D5C1-4CA0-BFCE-B7630C5DB836}">
      <dgm:prSet phldr="0"/>
      <dgm:spPr/>
      <dgm:t>
        <a:bodyPr/>
        <a:lstStyle/>
        <a:p>
          <a:pPr rtl="0">
            <a:defRPr b="1"/>
          </a:pPr>
          <a:r>
            <a:rPr lang="en-US" b="0" dirty="0">
              <a:latin typeface="Arial" panose="020B0604020202020204"/>
            </a:rPr>
            <a:t>Understanding Machine Learning and Linear Aggression</a:t>
          </a:r>
        </a:p>
      </dgm:t>
    </dgm:pt>
    <dgm:pt modelId="{FE4A5749-095C-481E-A30D-02BA9FF9A2F6}" type="parTrans" cxnId="{0F5C1432-2C98-446E-A4F8-7B1F4C342E3F}">
      <dgm:prSet/>
      <dgm:spPr/>
    </dgm:pt>
    <dgm:pt modelId="{DEB5B634-8C99-492D-BEBB-178CE3C42105}" type="sibTrans" cxnId="{0F5C1432-2C98-446E-A4F8-7B1F4C342E3F}">
      <dgm:prSet/>
      <dgm:spPr/>
    </dgm:pt>
    <dgm:pt modelId="{13AFE5F0-CD51-4E0C-8B0F-424D5D87C843}" type="pres">
      <dgm:prSet presAssocID="{F95BFC8E-2B1D-43B4-B730-969B462EF739}" presName="root" presStyleCnt="0">
        <dgm:presLayoutVars>
          <dgm:dir/>
          <dgm:resizeHandles val="exact"/>
        </dgm:presLayoutVars>
      </dgm:prSet>
      <dgm:spPr/>
    </dgm:pt>
    <dgm:pt modelId="{BA79B61A-422B-4877-8384-D6E469559437}" type="pres">
      <dgm:prSet presAssocID="{B3501199-6A1B-41D4-A7D2-A6A9BDEA6692}" presName="compNode" presStyleCnt="0"/>
      <dgm:spPr/>
    </dgm:pt>
    <dgm:pt modelId="{FEF71F2D-16A6-4E0D-A38A-58BC2F9EB4D1}" type="pres">
      <dgm:prSet presAssocID="{B3501199-6A1B-41D4-A7D2-A6A9BDEA66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E242DFD-D286-46BD-B5CD-96F7DEB58E63}" type="pres">
      <dgm:prSet presAssocID="{B3501199-6A1B-41D4-A7D2-A6A9BDEA6692}" presName="iconSpace" presStyleCnt="0"/>
      <dgm:spPr/>
    </dgm:pt>
    <dgm:pt modelId="{B8919EE4-0662-4ADC-B2E2-53CAA711C155}" type="pres">
      <dgm:prSet presAssocID="{B3501199-6A1B-41D4-A7D2-A6A9BDEA6692}" presName="parTx" presStyleLbl="revTx" presStyleIdx="0" presStyleCnt="4">
        <dgm:presLayoutVars>
          <dgm:chMax val="0"/>
          <dgm:chPref val="0"/>
        </dgm:presLayoutVars>
      </dgm:prSet>
      <dgm:spPr/>
    </dgm:pt>
    <dgm:pt modelId="{83E4BCA9-FE5E-433E-81EA-6A3466E59DE5}" type="pres">
      <dgm:prSet presAssocID="{B3501199-6A1B-41D4-A7D2-A6A9BDEA6692}" presName="txSpace" presStyleCnt="0"/>
      <dgm:spPr/>
    </dgm:pt>
    <dgm:pt modelId="{57216572-B926-4F48-8D33-3DE929DD4EE6}" type="pres">
      <dgm:prSet presAssocID="{B3501199-6A1B-41D4-A7D2-A6A9BDEA6692}" presName="desTx" presStyleLbl="revTx" presStyleIdx="1" presStyleCnt="4">
        <dgm:presLayoutVars/>
      </dgm:prSet>
      <dgm:spPr/>
    </dgm:pt>
    <dgm:pt modelId="{EEDF7156-219F-447B-9307-A97843CCCEFD}" type="pres">
      <dgm:prSet presAssocID="{EAC639BB-BBC9-44C9-AC2D-FCC05F91A295}" presName="sibTrans" presStyleCnt="0"/>
      <dgm:spPr/>
    </dgm:pt>
    <dgm:pt modelId="{0F586D8D-93CE-4F0D-B57F-87D11877C324}" type="pres">
      <dgm:prSet presAssocID="{888677B0-3E70-467D-A940-3944BAD25669}" presName="compNode" presStyleCnt="0"/>
      <dgm:spPr/>
    </dgm:pt>
    <dgm:pt modelId="{D52064CA-014D-42ED-9201-B33649F234D5}" type="pres">
      <dgm:prSet presAssocID="{888677B0-3E70-467D-A940-3944BAD256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CA46186-90CB-442B-9077-AB206C408839}" type="pres">
      <dgm:prSet presAssocID="{888677B0-3E70-467D-A940-3944BAD25669}" presName="iconSpace" presStyleCnt="0"/>
      <dgm:spPr/>
    </dgm:pt>
    <dgm:pt modelId="{D7184DCD-E2B2-4982-82F7-D9790BCAB884}" type="pres">
      <dgm:prSet presAssocID="{888677B0-3E70-467D-A940-3944BAD25669}" presName="parTx" presStyleLbl="revTx" presStyleIdx="2" presStyleCnt="4">
        <dgm:presLayoutVars>
          <dgm:chMax val="0"/>
          <dgm:chPref val="0"/>
        </dgm:presLayoutVars>
      </dgm:prSet>
      <dgm:spPr/>
    </dgm:pt>
    <dgm:pt modelId="{B1BC8317-E7A9-4CE3-A10E-A02AB578A364}" type="pres">
      <dgm:prSet presAssocID="{888677B0-3E70-467D-A940-3944BAD25669}" presName="txSpace" presStyleCnt="0"/>
      <dgm:spPr/>
    </dgm:pt>
    <dgm:pt modelId="{9F4321D8-9114-49C5-AC00-E8433757890E}" type="pres">
      <dgm:prSet presAssocID="{888677B0-3E70-467D-A940-3944BAD25669}" presName="desTx" presStyleLbl="revTx" presStyleIdx="3" presStyleCnt="4">
        <dgm:presLayoutVars/>
      </dgm:prSet>
      <dgm:spPr/>
    </dgm:pt>
  </dgm:ptLst>
  <dgm:cxnLst>
    <dgm:cxn modelId="{AFED6E0C-F61C-4581-8436-221DA335DA54}" type="presOf" srcId="{C37B6EF5-AA4D-4DA7-8DC0-C7CF6D66C3EB}" destId="{57216572-B926-4F48-8D33-3DE929DD4EE6}" srcOrd="0" destOrd="1" presId="urn:microsoft.com/office/officeart/2018/2/layout/IconLabelDescriptionList"/>
    <dgm:cxn modelId="{2E682E10-F443-42BD-8A73-3A7A4654B9D9}" type="presOf" srcId="{E4828B81-D70B-427C-A170-393CF43DBD17}" destId="{9F4321D8-9114-49C5-AC00-E8433757890E}" srcOrd="0" destOrd="2" presId="urn:microsoft.com/office/officeart/2018/2/layout/IconLabelDescriptionList"/>
    <dgm:cxn modelId="{93DE631A-5769-40B9-BBDC-E0845D0F1C81}" type="presOf" srcId="{8255BF79-604F-4232-B4A0-2EA4EF6A286C}" destId="{9F4321D8-9114-49C5-AC00-E8433757890E}" srcOrd="0" destOrd="0" presId="urn:microsoft.com/office/officeart/2018/2/layout/IconLabelDescriptionList"/>
    <dgm:cxn modelId="{BD38E321-486E-45D3-A40E-B711A1A06A6A}" type="presOf" srcId="{7A389641-D5C1-4CA0-BFCE-B7630C5DB836}" destId="{57216572-B926-4F48-8D33-3DE929DD4EE6}" srcOrd="0" destOrd="2" presId="urn:microsoft.com/office/officeart/2018/2/layout/IconLabelDescriptionList"/>
    <dgm:cxn modelId="{0F5C1432-2C98-446E-A4F8-7B1F4C342E3F}" srcId="{B3501199-6A1B-41D4-A7D2-A6A9BDEA6692}" destId="{7A389641-D5C1-4CA0-BFCE-B7630C5DB836}" srcOrd="2" destOrd="0" parTransId="{FE4A5749-095C-481E-A30D-02BA9FF9A2F6}" sibTransId="{DEB5B634-8C99-492D-BEBB-178CE3C42105}"/>
    <dgm:cxn modelId="{D3A0ED43-E9FB-42BF-921A-9A86CC8253BA}" srcId="{F95BFC8E-2B1D-43B4-B730-969B462EF739}" destId="{B3501199-6A1B-41D4-A7D2-A6A9BDEA6692}" srcOrd="0" destOrd="0" parTransId="{88D6CDED-9217-44A1-A21D-5C523190F07E}" sibTransId="{EAC639BB-BBC9-44C9-AC2D-FCC05F91A295}"/>
    <dgm:cxn modelId="{E6C7E773-957D-4650-BFA7-16CE6E68F071}" srcId="{B3501199-6A1B-41D4-A7D2-A6A9BDEA6692}" destId="{C37B6EF5-AA4D-4DA7-8DC0-C7CF6D66C3EB}" srcOrd="1" destOrd="0" parTransId="{A4C9F628-DBA3-4292-B0BD-28818CC2C146}" sibTransId="{F0EC056A-E129-44AD-AE07-87D537991199}"/>
    <dgm:cxn modelId="{87D9A655-F754-4E96-8694-3520746E55BE}" srcId="{888677B0-3E70-467D-A940-3944BAD25669}" destId="{E4828B81-D70B-427C-A170-393CF43DBD17}" srcOrd="2" destOrd="0" parTransId="{5F837D58-32FA-4407-B3BF-BDDD98541DBD}" sibTransId="{C513C5A4-11C8-499C-958C-B44236767E88}"/>
    <dgm:cxn modelId="{FDC95556-C21A-4A8B-A960-C4FB14468B63}" type="presOf" srcId="{31505A3A-ABF3-4068-A601-CE0E729BA8AA}" destId="{57216572-B926-4F48-8D33-3DE929DD4EE6}" srcOrd="0" destOrd="0" presId="urn:microsoft.com/office/officeart/2018/2/layout/IconLabelDescriptionList"/>
    <dgm:cxn modelId="{E590D87B-858C-46B8-8A47-E65E22C401BD}" type="presOf" srcId="{888677B0-3E70-467D-A940-3944BAD25669}" destId="{D7184DCD-E2B2-4982-82F7-D9790BCAB884}" srcOrd="0" destOrd="0" presId="urn:microsoft.com/office/officeart/2018/2/layout/IconLabelDescriptionList"/>
    <dgm:cxn modelId="{C769C17D-5546-46D3-B485-97EDE8A851B5}" srcId="{B3501199-6A1B-41D4-A7D2-A6A9BDEA6692}" destId="{31505A3A-ABF3-4068-A601-CE0E729BA8AA}" srcOrd="0" destOrd="0" parTransId="{561EA037-D198-4325-AFA0-47303CD57C0F}" sibTransId="{0CFBF8BC-6C15-440D-B1C3-E5A386E92C02}"/>
    <dgm:cxn modelId="{03E8F586-6B60-48E6-8FC2-D4421941C686}" type="presOf" srcId="{F95BFC8E-2B1D-43B4-B730-969B462EF739}" destId="{13AFE5F0-CD51-4E0C-8B0F-424D5D87C843}" srcOrd="0" destOrd="0" presId="urn:microsoft.com/office/officeart/2018/2/layout/IconLabelDescriptionList"/>
    <dgm:cxn modelId="{5F8B8CC2-1F20-4A26-BFA4-050A8CDC9B70}" type="presOf" srcId="{B3501199-6A1B-41D4-A7D2-A6A9BDEA6692}" destId="{B8919EE4-0662-4ADC-B2E2-53CAA711C155}" srcOrd="0" destOrd="0" presId="urn:microsoft.com/office/officeart/2018/2/layout/IconLabelDescriptionList"/>
    <dgm:cxn modelId="{C395B4C4-CED2-4945-B58A-D3119C8E69AD}" srcId="{888677B0-3E70-467D-A940-3944BAD25669}" destId="{EDD7E16D-7424-4E28-B5CF-BEF01222792A}" srcOrd="1" destOrd="0" parTransId="{8996AF6A-FEE5-4606-B1FD-DA1E77BFDA9B}" sibTransId="{2CBC5756-256A-4BC9-8ED3-5FE5C28CD47C}"/>
    <dgm:cxn modelId="{A231EED7-EE6F-4345-A754-19DFBCA86129}" type="presOf" srcId="{EDD7E16D-7424-4E28-B5CF-BEF01222792A}" destId="{9F4321D8-9114-49C5-AC00-E8433757890E}" srcOrd="0" destOrd="1" presId="urn:microsoft.com/office/officeart/2018/2/layout/IconLabelDescriptionList"/>
    <dgm:cxn modelId="{E3960EDA-455B-48F1-9A07-6FE0137FBB61}" srcId="{F95BFC8E-2B1D-43B4-B730-969B462EF739}" destId="{888677B0-3E70-467D-A940-3944BAD25669}" srcOrd="1" destOrd="0" parTransId="{AA0289E5-FF11-4290-A8DF-214762783D51}" sibTransId="{23395218-FE20-492D-9519-F91973E24956}"/>
    <dgm:cxn modelId="{42BE46EB-6BE0-43D4-8B5A-B1748842A9F2}" srcId="{888677B0-3E70-467D-A940-3944BAD25669}" destId="{8255BF79-604F-4232-B4A0-2EA4EF6A286C}" srcOrd="0" destOrd="0" parTransId="{846F405B-0EEE-4104-83E5-D85B06413F98}" sibTransId="{95D77BB8-D366-4EF3-A155-91791BBD3995}"/>
    <dgm:cxn modelId="{E86C800D-0A17-4563-86DC-F2ECC10F85C4}" type="presParOf" srcId="{13AFE5F0-CD51-4E0C-8B0F-424D5D87C843}" destId="{BA79B61A-422B-4877-8384-D6E469559437}" srcOrd="0" destOrd="0" presId="urn:microsoft.com/office/officeart/2018/2/layout/IconLabelDescriptionList"/>
    <dgm:cxn modelId="{58D86339-1405-4F22-9B35-1FCC9D375521}" type="presParOf" srcId="{BA79B61A-422B-4877-8384-D6E469559437}" destId="{FEF71F2D-16A6-4E0D-A38A-58BC2F9EB4D1}" srcOrd="0" destOrd="0" presId="urn:microsoft.com/office/officeart/2018/2/layout/IconLabelDescriptionList"/>
    <dgm:cxn modelId="{87DE44AB-6390-4DBE-ACE7-DB6A2FC444EC}" type="presParOf" srcId="{BA79B61A-422B-4877-8384-D6E469559437}" destId="{4E242DFD-D286-46BD-B5CD-96F7DEB58E63}" srcOrd="1" destOrd="0" presId="urn:microsoft.com/office/officeart/2018/2/layout/IconLabelDescriptionList"/>
    <dgm:cxn modelId="{A769F7F0-3C4A-4033-AF3C-15266AAAC223}" type="presParOf" srcId="{BA79B61A-422B-4877-8384-D6E469559437}" destId="{B8919EE4-0662-4ADC-B2E2-53CAA711C155}" srcOrd="2" destOrd="0" presId="urn:microsoft.com/office/officeart/2018/2/layout/IconLabelDescriptionList"/>
    <dgm:cxn modelId="{571FFDD5-C754-419C-B514-8C1E4210DB39}" type="presParOf" srcId="{BA79B61A-422B-4877-8384-D6E469559437}" destId="{83E4BCA9-FE5E-433E-81EA-6A3466E59DE5}" srcOrd="3" destOrd="0" presId="urn:microsoft.com/office/officeart/2018/2/layout/IconLabelDescriptionList"/>
    <dgm:cxn modelId="{C5D9E566-75B9-4623-9D72-D7957E3B25C9}" type="presParOf" srcId="{BA79B61A-422B-4877-8384-D6E469559437}" destId="{57216572-B926-4F48-8D33-3DE929DD4EE6}" srcOrd="4" destOrd="0" presId="urn:microsoft.com/office/officeart/2018/2/layout/IconLabelDescriptionList"/>
    <dgm:cxn modelId="{E44E7F56-47CF-4954-9A3C-3C53093648A8}" type="presParOf" srcId="{13AFE5F0-CD51-4E0C-8B0F-424D5D87C843}" destId="{EEDF7156-219F-447B-9307-A97843CCCEFD}" srcOrd="1" destOrd="0" presId="urn:microsoft.com/office/officeart/2018/2/layout/IconLabelDescriptionList"/>
    <dgm:cxn modelId="{0D44256F-3E9D-46EF-A7C6-7CE068CA0789}" type="presParOf" srcId="{13AFE5F0-CD51-4E0C-8B0F-424D5D87C843}" destId="{0F586D8D-93CE-4F0D-B57F-87D11877C324}" srcOrd="2" destOrd="0" presId="urn:microsoft.com/office/officeart/2018/2/layout/IconLabelDescriptionList"/>
    <dgm:cxn modelId="{5AAAC6A8-F0FE-4718-A890-552686BF9839}" type="presParOf" srcId="{0F586D8D-93CE-4F0D-B57F-87D11877C324}" destId="{D52064CA-014D-42ED-9201-B33649F234D5}" srcOrd="0" destOrd="0" presId="urn:microsoft.com/office/officeart/2018/2/layout/IconLabelDescriptionList"/>
    <dgm:cxn modelId="{0C1201F4-D25E-4024-8B25-4CE0B87754CE}" type="presParOf" srcId="{0F586D8D-93CE-4F0D-B57F-87D11877C324}" destId="{4CA46186-90CB-442B-9077-AB206C408839}" srcOrd="1" destOrd="0" presId="urn:microsoft.com/office/officeart/2018/2/layout/IconLabelDescriptionList"/>
    <dgm:cxn modelId="{E1E3E07E-45A3-48F5-A769-454CC89467AD}" type="presParOf" srcId="{0F586D8D-93CE-4F0D-B57F-87D11877C324}" destId="{D7184DCD-E2B2-4982-82F7-D9790BCAB884}" srcOrd="2" destOrd="0" presId="urn:microsoft.com/office/officeart/2018/2/layout/IconLabelDescriptionList"/>
    <dgm:cxn modelId="{1FC4B19D-41E5-40D5-A323-E9C7B6ACB73F}" type="presParOf" srcId="{0F586D8D-93CE-4F0D-B57F-87D11877C324}" destId="{B1BC8317-E7A9-4CE3-A10E-A02AB578A364}" srcOrd="3" destOrd="0" presId="urn:microsoft.com/office/officeart/2018/2/layout/IconLabelDescriptionList"/>
    <dgm:cxn modelId="{58A206C1-B948-48B5-A5EB-BCFF3CA29BFE}" type="presParOf" srcId="{0F586D8D-93CE-4F0D-B57F-87D11877C324}" destId="{9F4321D8-9114-49C5-AC00-E8433757890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C9013-6C5C-2D40-BE27-283567A2BB26}">
      <dsp:nvSpPr>
        <dsp:cNvPr id="0" name=""/>
        <dsp:cNvSpPr/>
      </dsp:nvSpPr>
      <dsp:spPr>
        <a:xfrm>
          <a:off x="51" y="52794"/>
          <a:ext cx="4913783" cy="9792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a:t>Our Dataset</a:t>
          </a:r>
        </a:p>
      </dsp:txBody>
      <dsp:txXfrm>
        <a:off x="51" y="52794"/>
        <a:ext cx="4913783" cy="979200"/>
      </dsp:txXfrm>
    </dsp:sp>
    <dsp:sp modelId="{0C0029B1-3181-CB4B-8D43-52ABFA5FC728}">
      <dsp:nvSpPr>
        <dsp:cNvPr id="0" name=""/>
        <dsp:cNvSpPr/>
      </dsp:nvSpPr>
      <dsp:spPr>
        <a:xfrm>
          <a:off x="51" y="1031994"/>
          <a:ext cx="4913783" cy="326655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a:t>Wine Quality</a:t>
          </a:r>
        </a:p>
      </dsp:txBody>
      <dsp:txXfrm>
        <a:off x="51" y="1031994"/>
        <a:ext cx="4913783" cy="3266550"/>
      </dsp:txXfrm>
    </dsp:sp>
    <dsp:sp modelId="{B6759D80-30A7-1B44-BB99-49FFBA31BA84}">
      <dsp:nvSpPr>
        <dsp:cNvPr id="0" name=""/>
        <dsp:cNvSpPr/>
      </dsp:nvSpPr>
      <dsp:spPr>
        <a:xfrm>
          <a:off x="5601764" y="52794"/>
          <a:ext cx="4913783" cy="9792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a:t>Goals For Our Project</a:t>
          </a:r>
        </a:p>
      </dsp:txBody>
      <dsp:txXfrm>
        <a:off x="5601764" y="52794"/>
        <a:ext cx="4913783" cy="979200"/>
      </dsp:txXfrm>
    </dsp:sp>
    <dsp:sp modelId="{24607391-47A3-9C41-93A6-3A6E564B9FA0}">
      <dsp:nvSpPr>
        <dsp:cNvPr id="0" name=""/>
        <dsp:cNvSpPr/>
      </dsp:nvSpPr>
      <dsp:spPr>
        <a:xfrm>
          <a:off x="5601764" y="1031994"/>
          <a:ext cx="4913783" cy="326655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a:t>Correlations, using trained linear regression</a:t>
          </a:r>
        </a:p>
        <a:p>
          <a:pPr marL="285750" lvl="1" indent="-285750" algn="l" defTabSz="1511300">
            <a:lnSpc>
              <a:spcPct val="90000"/>
            </a:lnSpc>
            <a:spcBef>
              <a:spcPct val="0"/>
            </a:spcBef>
            <a:spcAft>
              <a:spcPct val="15000"/>
            </a:spcAft>
            <a:buChar char="•"/>
          </a:pPr>
          <a:r>
            <a:rPr lang="en-US" sz="3400" kern="1200"/>
            <a:t>Sugar &amp; Wine Quality</a:t>
          </a:r>
        </a:p>
        <a:p>
          <a:pPr marL="285750" lvl="1" indent="-285750" algn="l" defTabSz="1511300">
            <a:lnSpc>
              <a:spcPct val="90000"/>
            </a:lnSpc>
            <a:spcBef>
              <a:spcPct val="0"/>
            </a:spcBef>
            <a:spcAft>
              <a:spcPct val="15000"/>
            </a:spcAft>
            <a:buChar char="•"/>
          </a:pPr>
          <a:r>
            <a:rPr lang="en-US" sz="3400" kern="1200"/>
            <a:t>Alcohol Content &amp; Wine Quality</a:t>
          </a:r>
        </a:p>
      </dsp:txBody>
      <dsp:txXfrm>
        <a:off x="5601764" y="1031994"/>
        <a:ext cx="4913783" cy="3266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5F732-F50D-49A8-8E7B-02249E43A763}">
      <dsp:nvSpPr>
        <dsp:cNvPr id="0" name=""/>
        <dsp:cNvSpPr/>
      </dsp:nvSpPr>
      <dsp:spPr>
        <a:xfrm>
          <a:off x="1963800" y="57594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3E50BF-DE89-46E6-8627-04F56831B7FD}">
      <dsp:nvSpPr>
        <dsp:cNvPr id="0" name=""/>
        <dsp:cNvSpPr/>
      </dsp:nvSpPr>
      <dsp:spPr>
        <a:xfrm>
          <a:off x="559800" y="22255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Source of Our Dataset</a:t>
          </a:r>
        </a:p>
      </dsp:txBody>
      <dsp:txXfrm>
        <a:off x="559800" y="2225523"/>
        <a:ext cx="4320000" cy="648000"/>
      </dsp:txXfrm>
    </dsp:sp>
    <dsp:sp modelId="{CC08303F-8DD3-40BA-BA6F-3E018EB94D32}">
      <dsp:nvSpPr>
        <dsp:cNvPr id="0" name=""/>
        <dsp:cNvSpPr/>
      </dsp:nvSpPr>
      <dsp:spPr>
        <a:xfrm>
          <a:off x="559800" y="2937512"/>
          <a:ext cx="4320000" cy="837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Kaggle</a:t>
          </a:r>
        </a:p>
      </dsp:txBody>
      <dsp:txXfrm>
        <a:off x="559800" y="2937512"/>
        <a:ext cx="4320000" cy="837878"/>
      </dsp:txXfrm>
    </dsp:sp>
    <dsp:sp modelId="{CC9A8F42-7564-4934-A58D-6C36A9BEE32E}">
      <dsp:nvSpPr>
        <dsp:cNvPr id="0" name=""/>
        <dsp:cNvSpPr/>
      </dsp:nvSpPr>
      <dsp:spPr>
        <a:xfrm>
          <a:off x="7039800" y="57594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68C257-55A7-4E5D-B1B5-97BA2B3C77E2}">
      <dsp:nvSpPr>
        <dsp:cNvPr id="0" name=""/>
        <dsp:cNvSpPr/>
      </dsp:nvSpPr>
      <dsp:spPr>
        <a:xfrm>
          <a:off x="5635800" y="22255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Overview</a:t>
          </a:r>
        </a:p>
      </dsp:txBody>
      <dsp:txXfrm>
        <a:off x="5635800" y="2225523"/>
        <a:ext cx="4320000" cy="648000"/>
      </dsp:txXfrm>
    </dsp:sp>
    <dsp:sp modelId="{2AB600A2-CFE2-4898-9509-137247EAB37D}">
      <dsp:nvSpPr>
        <dsp:cNvPr id="0" name=""/>
        <dsp:cNvSpPr/>
      </dsp:nvSpPr>
      <dsp:spPr>
        <a:xfrm>
          <a:off x="5635800" y="2937512"/>
          <a:ext cx="4320000" cy="837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Variables</a:t>
          </a:r>
        </a:p>
        <a:p>
          <a:pPr marL="0" lvl="0" indent="0" algn="ctr" defTabSz="755650">
            <a:lnSpc>
              <a:spcPct val="90000"/>
            </a:lnSpc>
            <a:spcBef>
              <a:spcPct val="0"/>
            </a:spcBef>
            <a:spcAft>
              <a:spcPct val="35000"/>
            </a:spcAft>
            <a:buNone/>
          </a:pPr>
          <a:r>
            <a:rPr lang="en-US" sz="1700" kern="1200"/>
            <a:t>Types</a:t>
          </a:r>
        </a:p>
        <a:p>
          <a:pPr marL="0" lvl="0" indent="0" algn="ctr" defTabSz="755650">
            <a:lnSpc>
              <a:spcPct val="90000"/>
            </a:lnSpc>
            <a:spcBef>
              <a:spcPct val="0"/>
            </a:spcBef>
            <a:spcAft>
              <a:spcPct val="35000"/>
            </a:spcAft>
            <a:buNone/>
          </a:pPr>
          <a:r>
            <a:rPr lang="en-US" sz="1700" kern="1200"/>
            <a:t>Unique Characteristics</a:t>
          </a:r>
        </a:p>
      </dsp:txBody>
      <dsp:txXfrm>
        <a:off x="5635800" y="2937512"/>
        <a:ext cx="4320000" cy="837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E5C53-2053-F84C-9F25-6CBC5BE54D69}">
      <dsp:nvSpPr>
        <dsp:cNvPr id="0" name=""/>
        <dsp:cNvSpPr/>
      </dsp:nvSpPr>
      <dsp:spPr>
        <a:xfrm>
          <a:off x="0" y="212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1C2D8-55A4-4148-90E7-638DBAAC791D}">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Sugar Level’s Affect on Overall Wine Quality</a:t>
          </a:r>
        </a:p>
      </dsp:txBody>
      <dsp:txXfrm>
        <a:off x="0" y="2124"/>
        <a:ext cx="10515600" cy="1449029"/>
      </dsp:txXfrm>
    </dsp:sp>
    <dsp:sp modelId="{C0956E80-C3A2-7245-9AFC-2E76B8854DBC}">
      <dsp:nvSpPr>
        <dsp:cNvPr id="0" name=""/>
        <dsp:cNvSpPr/>
      </dsp:nvSpPr>
      <dsp:spPr>
        <a:xfrm>
          <a:off x="0" y="14511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686CB-E3A6-FA49-A191-46AF0947E266}">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Alcohol Content’s Affect on Overall Wine Quality</a:t>
          </a:r>
        </a:p>
      </dsp:txBody>
      <dsp:txXfrm>
        <a:off x="0" y="1451154"/>
        <a:ext cx="10515600" cy="1449029"/>
      </dsp:txXfrm>
    </dsp:sp>
    <dsp:sp modelId="{A95713AD-4395-904B-B34E-4B7B2691676C}">
      <dsp:nvSpPr>
        <dsp:cNvPr id="0" name=""/>
        <dsp:cNvSpPr/>
      </dsp:nvSpPr>
      <dsp:spPr>
        <a:xfrm>
          <a:off x="0" y="290018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682C6-4A33-F34A-88B8-BF54EF0D68F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hlinkClick xmlns:r="http://schemas.openxmlformats.org/officeDocument/2006/relationships" r:id="rId1"/>
            </a:rPr>
            <a:t>https://github.com/AjdaRallo/DS160_Final_Project_AJR-SEK/blob/main/Final%20Project%20Paper.pdf</a:t>
          </a:r>
          <a:endParaRPr lang="en-US" sz="3200" kern="1200"/>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8EAA6-8EB3-4802-B031-DEE9D2714F15}">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158FD-A855-4710-8833-F2771BBDA4F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99BA7-1822-4D50-8E4E-67E8925FA1C1}">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t>Methods</a:t>
          </a:r>
        </a:p>
      </dsp:txBody>
      <dsp:txXfrm>
        <a:off x="1435590" y="531"/>
        <a:ext cx="4732020" cy="1242935"/>
      </dsp:txXfrm>
    </dsp:sp>
    <dsp:sp modelId="{2FD0E5A5-A94F-4922-8348-DB08D1E80923}">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rtl="0">
            <a:lnSpc>
              <a:spcPct val="90000"/>
            </a:lnSpc>
            <a:spcBef>
              <a:spcPct val="0"/>
            </a:spcBef>
            <a:spcAft>
              <a:spcPct val="35000"/>
            </a:spcAft>
            <a:buNone/>
          </a:pPr>
          <a:r>
            <a:rPr lang="en-US" sz="1800" kern="1200" dirty="0"/>
            <a:t>Cleaning, Using variables,</a:t>
          </a:r>
          <a:r>
            <a:rPr lang="en-US" sz="1800" kern="1200" dirty="0">
              <a:latin typeface="Arial" panose="020B0604020202020204"/>
            </a:rPr>
            <a:t> </a:t>
          </a:r>
          <a:endParaRPr lang="en-US" sz="1800" kern="1200" dirty="0"/>
        </a:p>
      </dsp:txBody>
      <dsp:txXfrm>
        <a:off x="6167610" y="531"/>
        <a:ext cx="4347989" cy="1242935"/>
      </dsp:txXfrm>
    </dsp:sp>
    <dsp:sp modelId="{3C0602B2-A328-4363-ADCD-6D4D038395D4}">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7C182-2BAE-4EBB-9CA2-A25CCF84139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254968-87FF-4F2E-A91B-41491E7B9589}">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t>Technique and Tools</a:t>
          </a:r>
        </a:p>
      </dsp:txBody>
      <dsp:txXfrm>
        <a:off x="1435590" y="1554201"/>
        <a:ext cx="4732020" cy="1242935"/>
      </dsp:txXfrm>
    </dsp:sp>
    <dsp:sp modelId="{0D0327B2-73E6-4164-B765-A5556B4710CE}">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rtl="0">
            <a:lnSpc>
              <a:spcPct val="90000"/>
            </a:lnSpc>
            <a:spcBef>
              <a:spcPct val="0"/>
            </a:spcBef>
            <a:spcAft>
              <a:spcPct val="35000"/>
            </a:spcAft>
            <a:buNone/>
          </a:pPr>
          <a:r>
            <a:rPr lang="en-US" sz="1800" kern="1200" dirty="0"/>
            <a:t>Pandas, Matplotlib</a:t>
          </a:r>
          <a:r>
            <a:rPr lang="en-US" sz="1800" kern="1200" dirty="0">
              <a:latin typeface="Arial" panose="020B0604020202020204"/>
            </a:rPr>
            <a:t>, </a:t>
          </a:r>
          <a:r>
            <a:rPr lang="en-US" sz="1800" kern="1200" dirty="0" err="1">
              <a:latin typeface="Arial" panose="020B0604020202020204"/>
            </a:rPr>
            <a:t>Sklearn</a:t>
          </a:r>
          <a:r>
            <a:rPr lang="en-US" sz="1800" kern="1200" dirty="0">
              <a:latin typeface="Arial" panose="020B0604020202020204"/>
            </a:rPr>
            <a:t>, and Statsmodels.api</a:t>
          </a:r>
          <a:endParaRPr lang="en-US" sz="1800" kern="1200" dirty="0"/>
        </a:p>
      </dsp:txBody>
      <dsp:txXfrm>
        <a:off x="6167610" y="1554201"/>
        <a:ext cx="4347989" cy="1242935"/>
      </dsp:txXfrm>
    </dsp:sp>
    <dsp:sp modelId="{8FC98B10-9412-45A0-B2FB-4133493D6F83}">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01F8C-7F68-4DE1-8467-8B526087976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A43E5-AA0F-4ED6-B6FC-FD8CC517D8D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t>Hypothesis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C5553-A401-4AAA-8968-ECDD40099ABE}">
      <dsp:nvSpPr>
        <dsp:cNvPr id="0" name=""/>
        <dsp:cNvSpPr/>
      </dsp:nvSpPr>
      <dsp:spPr>
        <a:xfrm>
          <a:off x="2044800" y="375668"/>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5957F-DE8A-474B-A038-F3753614E125}">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1CCED3-830A-4FF0-81E0-C8057346BD9F}">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Reflection</a:t>
          </a:r>
        </a:p>
      </dsp:txBody>
      <dsp:txXfrm>
        <a:off x="1342800" y="3255669"/>
        <a:ext cx="3600000" cy="720000"/>
      </dsp:txXfrm>
    </dsp:sp>
    <dsp:sp modelId="{5AE80BBD-4F0F-4A1B-B71E-7B4A38362EF1}">
      <dsp:nvSpPr>
        <dsp:cNvPr id="0" name=""/>
        <dsp:cNvSpPr/>
      </dsp:nvSpPr>
      <dsp:spPr>
        <a:xfrm>
          <a:off x="6274800" y="375668"/>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2F59B-E2CC-49A7-9215-04643865B17A}">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E797F-2545-47AB-A2A9-FB11FA9F6A6D}">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Real World Application</a:t>
          </a:r>
        </a:p>
      </dsp:txBody>
      <dsp:txXfrm>
        <a:off x="5572800" y="3255669"/>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71F2D-16A6-4E0D-A38A-58BC2F9EB4D1}">
      <dsp:nvSpPr>
        <dsp:cNvPr id="0" name=""/>
        <dsp:cNvSpPr/>
      </dsp:nvSpPr>
      <dsp:spPr>
        <a:xfrm>
          <a:off x="559800" y="43651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19EE4-0662-4ADC-B2E2-53CAA711C155}">
      <dsp:nvSpPr>
        <dsp:cNvPr id="0" name=""/>
        <dsp:cNvSpPr/>
      </dsp:nvSpPr>
      <dsp:spPr>
        <a:xfrm>
          <a:off x="559800" y="20980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Takeaways</a:t>
          </a:r>
        </a:p>
      </dsp:txBody>
      <dsp:txXfrm>
        <a:off x="559800" y="2098082"/>
        <a:ext cx="4320000" cy="648000"/>
      </dsp:txXfrm>
    </dsp:sp>
    <dsp:sp modelId="{57216572-B926-4F48-8D33-3DE929DD4EE6}">
      <dsp:nvSpPr>
        <dsp:cNvPr id="0" name=""/>
        <dsp:cNvSpPr/>
      </dsp:nvSpPr>
      <dsp:spPr>
        <a:xfrm>
          <a:off x="559800" y="2815648"/>
          <a:ext cx="4320000" cy="109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Dataset</a:t>
          </a:r>
        </a:p>
        <a:p>
          <a:pPr marL="0" lvl="0" indent="0" algn="l" defTabSz="755650">
            <a:lnSpc>
              <a:spcPct val="100000"/>
            </a:lnSpc>
            <a:spcBef>
              <a:spcPct val="0"/>
            </a:spcBef>
            <a:spcAft>
              <a:spcPct val="35000"/>
            </a:spcAft>
            <a:buNone/>
          </a:pPr>
          <a:r>
            <a:rPr lang="en-US" sz="1700" kern="1200" dirty="0"/>
            <a:t>Variables</a:t>
          </a:r>
        </a:p>
        <a:p>
          <a:pPr marL="0" lvl="0" indent="0" algn="l" defTabSz="755650" rtl="0">
            <a:lnSpc>
              <a:spcPct val="90000"/>
            </a:lnSpc>
            <a:spcBef>
              <a:spcPct val="0"/>
            </a:spcBef>
            <a:spcAft>
              <a:spcPct val="35000"/>
            </a:spcAft>
            <a:buNone/>
            <a:defRPr b="1"/>
          </a:pPr>
          <a:r>
            <a:rPr lang="en-US" sz="1700" b="0" kern="1200" dirty="0">
              <a:latin typeface="Arial" panose="020B0604020202020204"/>
            </a:rPr>
            <a:t>Understanding Machine Learning and Linear Aggression</a:t>
          </a:r>
        </a:p>
      </dsp:txBody>
      <dsp:txXfrm>
        <a:off x="559800" y="2815648"/>
        <a:ext cx="4320000" cy="1099174"/>
      </dsp:txXfrm>
    </dsp:sp>
    <dsp:sp modelId="{D52064CA-014D-42ED-9201-B33649F234D5}">
      <dsp:nvSpPr>
        <dsp:cNvPr id="0" name=""/>
        <dsp:cNvSpPr/>
      </dsp:nvSpPr>
      <dsp:spPr>
        <a:xfrm>
          <a:off x="5635800" y="43651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84DCD-E2B2-4982-82F7-D9790BCAB884}">
      <dsp:nvSpPr>
        <dsp:cNvPr id="0" name=""/>
        <dsp:cNvSpPr/>
      </dsp:nvSpPr>
      <dsp:spPr>
        <a:xfrm>
          <a:off x="5635800" y="20980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dirty="0"/>
            <a:t>Our Project’s Objectives</a:t>
          </a:r>
        </a:p>
      </dsp:txBody>
      <dsp:txXfrm>
        <a:off x="5635800" y="2098082"/>
        <a:ext cx="4320000" cy="648000"/>
      </dsp:txXfrm>
    </dsp:sp>
    <dsp:sp modelId="{9F4321D8-9114-49C5-AC00-E8433757890E}">
      <dsp:nvSpPr>
        <dsp:cNvPr id="0" name=""/>
        <dsp:cNvSpPr/>
      </dsp:nvSpPr>
      <dsp:spPr>
        <a:xfrm>
          <a:off x="5635800" y="2815648"/>
          <a:ext cx="4320000" cy="109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Two Specific Hypotheses</a:t>
          </a:r>
        </a:p>
        <a:p>
          <a:pPr marL="0" lvl="0" indent="0" algn="l" defTabSz="755650">
            <a:lnSpc>
              <a:spcPct val="100000"/>
            </a:lnSpc>
            <a:spcBef>
              <a:spcPct val="0"/>
            </a:spcBef>
            <a:spcAft>
              <a:spcPct val="35000"/>
            </a:spcAft>
            <a:buNone/>
          </a:pPr>
          <a:r>
            <a:rPr lang="en-US" sz="1700" kern="1200" dirty="0"/>
            <a:t>Linear Regression</a:t>
          </a:r>
        </a:p>
        <a:p>
          <a:pPr marL="0" lvl="0" indent="0" algn="l" defTabSz="755650">
            <a:lnSpc>
              <a:spcPct val="100000"/>
            </a:lnSpc>
            <a:spcBef>
              <a:spcPct val="0"/>
            </a:spcBef>
            <a:spcAft>
              <a:spcPct val="35000"/>
            </a:spcAft>
            <a:buNone/>
          </a:pPr>
          <a:r>
            <a:rPr lang="en-US" sz="1700" kern="1200" dirty="0"/>
            <a:t>Correlation</a:t>
          </a:r>
        </a:p>
      </dsp:txBody>
      <dsp:txXfrm>
        <a:off x="5635800" y="2815648"/>
        <a:ext cx="4320000" cy="10991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B908E-B85F-D54B-AC13-EC375A977E98}"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6FB7A-3053-2B4C-8AEC-A444A42082B5}" type="slidenum">
              <a:rPr lang="en-US" smtClean="0"/>
              <a:t>‹#›</a:t>
            </a:fld>
            <a:endParaRPr lang="en-US"/>
          </a:p>
        </p:txBody>
      </p:sp>
    </p:spTree>
    <p:extLst>
      <p:ext uri="{BB962C8B-B14F-4D97-AF65-F5344CB8AC3E}">
        <p14:creationId xmlns:p14="http://schemas.microsoft.com/office/powerpoint/2010/main" val="2141838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6FB7A-3053-2B4C-8AEC-A444A42082B5}" type="slidenum">
              <a:rPr lang="en-US" smtClean="0"/>
              <a:t>2</a:t>
            </a:fld>
            <a:endParaRPr lang="en-US"/>
          </a:p>
        </p:txBody>
      </p:sp>
    </p:spTree>
    <p:extLst>
      <p:ext uri="{BB962C8B-B14F-4D97-AF65-F5344CB8AC3E}">
        <p14:creationId xmlns:p14="http://schemas.microsoft.com/office/powerpoint/2010/main" val="319744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Acidity, Sugar, Chlorides, Alcohol Content, Sulfates</a:t>
            </a:r>
          </a:p>
        </p:txBody>
      </p:sp>
      <p:sp>
        <p:nvSpPr>
          <p:cNvPr id="4" name="Slide Number Placeholder 3"/>
          <p:cNvSpPr>
            <a:spLocks noGrp="1"/>
          </p:cNvSpPr>
          <p:nvPr>
            <p:ph type="sldNum" sz="quarter" idx="5"/>
          </p:nvPr>
        </p:nvSpPr>
        <p:spPr/>
        <p:txBody>
          <a:bodyPr/>
          <a:lstStyle/>
          <a:p>
            <a:fld id="{1316FB7A-3053-2B4C-8AEC-A444A42082B5}" type="slidenum">
              <a:rPr lang="en-US" smtClean="0"/>
              <a:t>3</a:t>
            </a:fld>
            <a:endParaRPr lang="en-US"/>
          </a:p>
        </p:txBody>
      </p:sp>
    </p:spTree>
    <p:extLst>
      <p:ext uri="{BB962C8B-B14F-4D97-AF65-F5344CB8AC3E}">
        <p14:creationId xmlns:p14="http://schemas.microsoft.com/office/powerpoint/2010/main" val="275123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6FB7A-3053-2B4C-8AEC-A444A42082B5}" type="slidenum">
              <a:rPr lang="en-US" smtClean="0"/>
              <a:t>4</a:t>
            </a:fld>
            <a:endParaRPr lang="en-US"/>
          </a:p>
        </p:txBody>
      </p:sp>
    </p:spTree>
    <p:extLst>
      <p:ext uri="{BB962C8B-B14F-4D97-AF65-F5344CB8AC3E}">
        <p14:creationId xmlns:p14="http://schemas.microsoft.com/office/powerpoint/2010/main" val="101573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have to clean as it was not needed to prepare our dataset for further analysis.</a:t>
            </a:r>
          </a:p>
          <a:p>
            <a:r>
              <a:rPr lang="en-US" dirty="0"/>
              <a:t>Our techniques or tools we used were pandas and matplotlib.</a:t>
            </a:r>
          </a:p>
          <a:p>
            <a:r>
              <a:rPr lang="en-US" dirty="0"/>
              <a:t>Our hypotheses consist of whether or not sugar affected the wine quality, due to the fact that sugar usually makes all foods taste better, sweeter. Our second hypothesis consists of whether or not the varying alcohol content changes the overall quality of the wine, in our case we decided that not too much and not too little alcohol would be best for the wine quality, an even balance between taste and the strength of the alcohol content.</a:t>
            </a:r>
          </a:p>
        </p:txBody>
      </p:sp>
      <p:sp>
        <p:nvSpPr>
          <p:cNvPr id="4" name="Slide Number Placeholder 3"/>
          <p:cNvSpPr>
            <a:spLocks noGrp="1"/>
          </p:cNvSpPr>
          <p:nvPr>
            <p:ph type="sldNum" sz="quarter" idx="5"/>
          </p:nvPr>
        </p:nvSpPr>
        <p:spPr/>
        <p:txBody>
          <a:bodyPr/>
          <a:lstStyle/>
          <a:p>
            <a:fld id="{1316FB7A-3053-2B4C-8AEC-A444A42082B5}" type="slidenum">
              <a:rPr lang="en-US" smtClean="0"/>
              <a:t>9</a:t>
            </a:fld>
            <a:endParaRPr lang="en-US"/>
          </a:p>
        </p:txBody>
      </p:sp>
    </p:spTree>
    <p:extLst>
      <p:ext uri="{BB962C8B-B14F-4D97-AF65-F5344CB8AC3E}">
        <p14:creationId xmlns:p14="http://schemas.microsoft.com/office/powerpoint/2010/main" val="282297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reflect and look back at our project, I say that we did a great job in analyzing the data, creating our hypotheses and creating different visuals to show correlation between two variables. We were lucky enough to find a dataset that did not require much, if any, cleaning and preprocessing, so we were able to go ahead and get to work much quicker than expected.</a:t>
            </a:r>
          </a:p>
          <a:p>
            <a:r>
              <a:rPr lang="en-US" dirty="0"/>
              <a:t>As for potential real-world application of the insights we have gained, we can use the correlations found from sugar vs wine quality and alcohol content vs wine quality, which can help us if we are ever in the predicament of choosing the best wine possible for consumption whether it be for a date with an important person, or potentially an important business dinner for your dream job.</a:t>
            </a:r>
          </a:p>
        </p:txBody>
      </p:sp>
      <p:sp>
        <p:nvSpPr>
          <p:cNvPr id="4" name="Slide Number Placeholder 3"/>
          <p:cNvSpPr>
            <a:spLocks noGrp="1"/>
          </p:cNvSpPr>
          <p:nvPr>
            <p:ph type="sldNum" sz="quarter" idx="5"/>
          </p:nvPr>
        </p:nvSpPr>
        <p:spPr/>
        <p:txBody>
          <a:bodyPr/>
          <a:lstStyle/>
          <a:p>
            <a:fld id="{1316FB7A-3053-2B4C-8AEC-A444A42082B5}" type="slidenum">
              <a:rPr lang="en-US" smtClean="0"/>
              <a:t>10</a:t>
            </a:fld>
            <a:endParaRPr lang="en-US"/>
          </a:p>
        </p:txBody>
      </p:sp>
    </p:spTree>
    <p:extLst>
      <p:ext uri="{BB962C8B-B14F-4D97-AF65-F5344CB8AC3E}">
        <p14:creationId xmlns:p14="http://schemas.microsoft.com/office/powerpoint/2010/main" val="266956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p:txBody>
      </p:sp>
      <p:sp>
        <p:nvSpPr>
          <p:cNvPr id="4" name="Slide Number Placeholder 3"/>
          <p:cNvSpPr>
            <a:spLocks noGrp="1"/>
          </p:cNvSpPr>
          <p:nvPr>
            <p:ph type="sldNum" sz="quarter" idx="5"/>
          </p:nvPr>
        </p:nvSpPr>
        <p:spPr/>
        <p:txBody>
          <a:bodyPr/>
          <a:lstStyle/>
          <a:p>
            <a:fld id="{1316FB7A-3053-2B4C-8AEC-A444A42082B5}" type="slidenum">
              <a:rPr lang="en-US" smtClean="0"/>
              <a:t>11</a:t>
            </a:fld>
            <a:endParaRPr lang="en-US"/>
          </a:p>
        </p:txBody>
      </p:sp>
    </p:spTree>
    <p:extLst>
      <p:ext uri="{BB962C8B-B14F-4D97-AF65-F5344CB8AC3E}">
        <p14:creationId xmlns:p14="http://schemas.microsoft.com/office/powerpoint/2010/main" val="73173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5/2/2024</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5/2/2024</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jdaRallo/DS160_Final_Project_AJR-SEK/blob/main/Final%20Project%20Aj%20Rallo%2C%20Shay%20Korhorn%2C%20and%20Anthony%20Streib%20%20(1).ipynb"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a:xfrm>
            <a:off x="383570" y="1122363"/>
            <a:ext cx="7315199" cy="2387600"/>
          </a:xfrm>
        </p:spPr>
        <p:txBody>
          <a:bodyPr anchor="b">
            <a:normAutofit/>
          </a:bodyPr>
          <a:lstStyle/>
          <a:p>
            <a:r>
              <a:rPr lang="en-US" dirty="0"/>
              <a:t>Final Project</a:t>
            </a:r>
            <a:br>
              <a:rPr lang="en-US" dirty="0"/>
            </a:br>
            <a:r>
              <a:rPr lang="en-US" dirty="0"/>
              <a:t>-</a:t>
            </a:r>
            <a:br>
              <a:rPr lang="en-US" dirty="0"/>
            </a:br>
            <a:r>
              <a:rPr lang="en-US" dirty="0"/>
              <a:t>Wine Quality</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a:xfrm>
            <a:off x="383570" y="3602038"/>
            <a:ext cx="7315199" cy="1655762"/>
          </a:xfrm>
        </p:spPr>
        <p:txBody>
          <a:bodyPr>
            <a:normAutofit/>
          </a:bodyPr>
          <a:lstStyle/>
          <a:p>
            <a:r>
              <a:rPr lang="en-US" dirty="0"/>
              <a:t>By : Shay Korhorn, AJ </a:t>
            </a:r>
            <a:r>
              <a:rPr lang="en-US" dirty="0" err="1"/>
              <a:t>Rallo</a:t>
            </a:r>
            <a:r>
              <a:rPr lang="en-US" dirty="0"/>
              <a:t>, and Anthony </a:t>
            </a:r>
            <a:r>
              <a:rPr lang="en-US" dirty="0" err="1"/>
              <a:t>Streib</a:t>
            </a:r>
            <a:endParaRPr lang="en-US" dirty="0"/>
          </a:p>
          <a:p>
            <a:endParaRPr lang="en-US" dirty="0"/>
          </a:p>
          <a:p>
            <a:r>
              <a:rPr lang="en-US" b="1" dirty="0"/>
              <a:t>5/2/2024</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ECDE-90DD-5E16-D56C-39A67D94769F}"/>
              </a:ext>
            </a:extLst>
          </p:cNvPr>
          <p:cNvSpPr>
            <a:spLocks noGrp="1"/>
          </p:cNvSpPr>
          <p:nvPr>
            <p:ph type="title"/>
          </p:nvPr>
        </p:nvSpPr>
        <p:spPr>
          <a:xfrm>
            <a:off x="838200" y="365129"/>
            <a:ext cx="10515600" cy="1325563"/>
          </a:xfrm>
        </p:spPr>
        <p:txBody>
          <a:bodyPr anchor="ctr">
            <a:normAutofit/>
          </a:bodyPr>
          <a:lstStyle/>
          <a:p>
            <a:r>
              <a:rPr lang="en-US" dirty="0"/>
              <a:t>Discussion</a:t>
            </a:r>
          </a:p>
        </p:txBody>
      </p:sp>
      <p:graphicFrame>
        <p:nvGraphicFramePr>
          <p:cNvPr id="5" name="Content Placeholder 2">
            <a:extLst>
              <a:ext uri="{FF2B5EF4-FFF2-40B4-BE49-F238E27FC236}">
                <a16:creationId xmlns:a16="http://schemas.microsoft.com/office/drawing/2014/main" id="{14AF019F-E842-29D1-F28C-EB334839C5F7}"/>
              </a:ext>
            </a:extLst>
          </p:cNvPr>
          <p:cNvGraphicFramePr>
            <a:graphicFrameLocks noGrp="1"/>
          </p:cNvGraphicFramePr>
          <p:nvPr>
            <p:ph idx="1"/>
            <p:extLst>
              <p:ext uri="{D42A27DB-BD31-4B8C-83A1-F6EECF244321}">
                <p14:modId xmlns:p14="http://schemas.microsoft.com/office/powerpoint/2010/main" val="3049144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506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5A42-9A08-743B-BC63-65D6E63F4EF4}"/>
              </a:ext>
            </a:extLst>
          </p:cNvPr>
          <p:cNvSpPr>
            <a:spLocks noGrp="1"/>
          </p:cNvSpPr>
          <p:nvPr>
            <p:ph type="title"/>
          </p:nvPr>
        </p:nvSpPr>
        <p:spPr>
          <a:xfrm>
            <a:off x="838200" y="365129"/>
            <a:ext cx="10515600" cy="1325563"/>
          </a:xfrm>
        </p:spPr>
        <p:txBody>
          <a:bodyPr anchor="ct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61965E47-998A-7A8B-6EA3-0CC55AD2D580}"/>
              </a:ext>
            </a:extLst>
          </p:cNvPr>
          <p:cNvGraphicFramePr>
            <a:graphicFrameLocks noGrp="1"/>
          </p:cNvGraphicFramePr>
          <p:nvPr>
            <p:ph idx="1"/>
            <p:extLst>
              <p:ext uri="{D42A27DB-BD31-4B8C-83A1-F6EECF244321}">
                <p14:modId xmlns:p14="http://schemas.microsoft.com/office/powerpoint/2010/main" val="16631682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11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0777-11BD-E8E4-4317-82DD90F29FDB}"/>
              </a:ext>
            </a:extLst>
          </p:cNvPr>
          <p:cNvSpPr>
            <a:spLocks noGrp="1"/>
          </p:cNvSpPr>
          <p:nvPr>
            <p:ph type="ctrTitle"/>
          </p:nvPr>
        </p:nvSpPr>
        <p:spPr>
          <a:xfrm>
            <a:off x="383570" y="1122363"/>
            <a:ext cx="7315199" cy="2387600"/>
          </a:xfrm>
        </p:spPr>
        <p:txBody>
          <a:bodyPr anchor="b">
            <a:normAutofit/>
          </a:bodyPr>
          <a:lstStyle/>
          <a:p>
            <a:r>
              <a:rPr lang="en-US" dirty="0"/>
              <a:t>Q &amp; A</a:t>
            </a:r>
          </a:p>
        </p:txBody>
      </p:sp>
      <p:sp>
        <p:nvSpPr>
          <p:cNvPr id="3" name="Content Placeholder 2">
            <a:extLst>
              <a:ext uri="{FF2B5EF4-FFF2-40B4-BE49-F238E27FC236}">
                <a16:creationId xmlns:a16="http://schemas.microsoft.com/office/drawing/2014/main" id="{E8301008-2E73-A25C-DA4E-04CE44B6AA12}"/>
              </a:ext>
            </a:extLst>
          </p:cNvPr>
          <p:cNvSpPr>
            <a:spLocks noGrp="1"/>
          </p:cNvSpPr>
          <p:nvPr>
            <p:ph type="subTitle" idx="1"/>
          </p:nvPr>
        </p:nvSpPr>
        <p:spPr>
          <a:xfrm>
            <a:off x="383570" y="3602038"/>
            <a:ext cx="7315199" cy="1655762"/>
          </a:xfrm>
        </p:spPr>
        <p:txBody>
          <a:bodyPr>
            <a:normAutofit/>
          </a:bodyPr>
          <a:lstStyle/>
          <a:p>
            <a:r>
              <a:rPr lang="en-US" dirty="0"/>
              <a:t>Any Questions?</a:t>
            </a:r>
          </a:p>
        </p:txBody>
      </p:sp>
    </p:spTree>
    <p:extLst>
      <p:ext uri="{BB962C8B-B14F-4D97-AF65-F5344CB8AC3E}">
        <p14:creationId xmlns:p14="http://schemas.microsoft.com/office/powerpoint/2010/main" val="67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8200" y="365129"/>
            <a:ext cx="10515600" cy="1325563"/>
          </a:xfrm>
        </p:spPr>
        <p:txBody>
          <a:bodyPr anchor="ctr">
            <a:normAutofit/>
          </a:bodyPr>
          <a:lstStyle/>
          <a:p>
            <a:r>
              <a:rPr lang="en-US" dirty="0"/>
              <a:t>Introduction</a:t>
            </a:r>
          </a:p>
        </p:txBody>
      </p:sp>
      <p:graphicFrame>
        <p:nvGraphicFramePr>
          <p:cNvPr id="11" name="Content Placeholder 2">
            <a:extLst>
              <a:ext uri="{FF2B5EF4-FFF2-40B4-BE49-F238E27FC236}">
                <a16:creationId xmlns:a16="http://schemas.microsoft.com/office/drawing/2014/main" id="{0CE59712-D04B-9B50-2B82-6983B6B72524}"/>
              </a:ext>
            </a:extLst>
          </p:cNvPr>
          <p:cNvGraphicFramePr>
            <a:graphicFrameLocks noGrp="1"/>
          </p:cNvGraphicFramePr>
          <p:nvPr>
            <p:ph idx="1"/>
            <p:extLst>
              <p:ext uri="{D42A27DB-BD31-4B8C-83A1-F6EECF244321}">
                <p14:modId xmlns:p14="http://schemas.microsoft.com/office/powerpoint/2010/main" val="30780203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04E5-F7CA-15DF-8698-311D42F3FC31}"/>
              </a:ext>
            </a:extLst>
          </p:cNvPr>
          <p:cNvSpPr>
            <a:spLocks noGrp="1"/>
          </p:cNvSpPr>
          <p:nvPr>
            <p:ph type="title"/>
          </p:nvPr>
        </p:nvSpPr>
        <p:spPr>
          <a:xfrm>
            <a:off x="838200" y="365129"/>
            <a:ext cx="10515600" cy="1325563"/>
          </a:xfrm>
        </p:spPr>
        <p:txBody>
          <a:bodyPr anchor="ctr">
            <a:normAutofit/>
          </a:bodyPr>
          <a:lstStyle/>
          <a:p>
            <a:r>
              <a:rPr lang="en-US" dirty="0"/>
              <a:t>Data Source</a:t>
            </a:r>
          </a:p>
        </p:txBody>
      </p:sp>
      <p:graphicFrame>
        <p:nvGraphicFramePr>
          <p:cNvPr id="5" name="Content Placeholder 2">
            <a:extLst>
              <a:ext uri="{FF2B5EF4-FFF2-40B4-BE49-F238E27FC236}">
                <a16:creationId xmlns:a16="http://schemas.microsoft.com/office/drawing/2014/main" id="{B548D842-FA2A-E1B0-CB14-7D5B98ABD45F}"/>
              </a:ext>
            </a:extLst>
          </p:cNvPr>
          <p:cNvGraphicFramePr>
            <a:graphicFrameLocks noGrp="1"/>
          </p:cNvGraphicFramePr>
          <p:nvPr>
            <p:ph idx="1"/>
            <p:extLst>
              <p:ext uri="{D42A27DB-BD31-4B8C-83A1-F6EECF244321}">
                <p14:modId xmlns:p14="http://schemas.microsoft.com/office/powerpoint/2010/main" val="21559087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208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6398-E033-C3BC-4483-AD1EBD46D68F}"/>
              </a:ext>
            </a:extLst>
          </p:cNvPr>
          <p:cNvSpPr>
            <a:spLocks noGrp="1"/>
          </p:cNvSpPr>
          <p:nvPr>
            <p:ph type="title"/>
          </p:nvPr>
        </p:nvSpPr>
        <p:spPr>
          <a:xfrm>
            <a:off x="839788" y="365129"/>
            <a:ext cx="10515600" cy="1325563"/>
          </a:xfrm>
        </p:spPr>
        <p:txBody>
          <a:bodyPr anchor="ctr">
            <a:normAutofit/>
          </a:bodyPr>
          <a:lstStyle/>
          <a:p>
            <a:r>
              <a:rPr lang="en-US" dirty="0"/>
              <a:t>Cleaning the Data and Data Information</a:t>
            </a:r>
          </a:p>
        </p:txBody>
      </p:sp>
      <p:sp>
        <p:nvSpPr>
          <p:cNvPr id="9" name="Text Placeholder 2">
            <a:extLst>
              <a:ext uri="{FF2B5EF4-FFF2-40B4-BE49-F238E27FC236}">
                <a16:creationId xmlns:a16="http://schemas.microsoft.com/office/drawing/2014/main" id="{1F19F499-D920-2E41-45D6-839D43CB5E07}"/>
              </a:ext>
            </a:extLst>
          </p:cNvPr>
          <p:cNvSpPr>
            <a:spLocks noGrp="1"/>
          </p:cNvSpPr>
          <p:nvPr>
            <p:ph type="body" idx="1"/>
          </p:nvPr>
        </p:nvSpPr>
        <p:spPr>
          <a:xfrm>
            <a:off x="839789" y="1681163"/>
            <a:ext cx="5157787" cy="823912"/>
          </a:xfrm>
        </p:spPr>
        <p:txBody>
          <a:bodyPr/>
          <a:lstStyle/>
          <a:p>
            <a:r>
              <a:rPr lang="en-US" dirty="0">
                <a:latin typeface="Arial"/>
                <a:cs typeface="Arial"/>
              </a:rPr>
              <a:t>Data Cleaning</a:t>
            </a:r>
            <a:endParaRPr lang="en-US" dirty="0"/>
          </a:p>
        </p:txBody>
      </p:sp>
      <p:sp>
        <p:nvSpPr>
          <p:cNvPr id="3" name="Content Placeholder 2">
            <a:extLst>
              <a:ext uri="{FF2B5EF4-FFF2-40B4-BE49-F238E27FC236}">
                <a16:creationId xmlns:a16="http://schemas.microsoft.com/office/drawing/2014/main" id="{392AF07F-870E-749F-4B6C-56DE2F24A8A4}"/>
              </a:ext>
            </a:extLst>
          </p:cNvPr>
          <p:cNvSpPr>
            <a:spLocks noGrp="1"/>
          </p:cNvSpPr>
          <p:nvPr>
            <p:ph sz="half" idx="2"/>
          </p:nvPr>
        </p:nvSpPr>
        <p:spPr>
          <a:xfrm>
            <a:off x="839789" y="2505075"/>
            <a:ext cx="5157787" cy="3684588"/>
          </a:xfrm>
        </p:spPr>
        <p:txBody>
          <a:bodyPr>
            <a:normAutofit/>
          </a:bodyPr>
          <a:lstStyle/>
          <a:p>
            <a:r>
              <a:rPr lang="en-US" dirty="0"/>
              <a:t>Our Process</a:t>
            </a:r>
          </a:p>
        </p:txBody>
      </p:sp>
      <p:sp>
        <p:nvSpPr>
          <p:cNvPr id="11" name="Text Placeholder 4">
            <a:extLst>
              <a:ext uri="{FF2B5EF4-FFF2-40B4-BE49-F238E27FC236}">
                <a16:creationId xmlns:a16="http://schemas.microsoft.com/office/drawing/2014/main" id="{C13190D8-6252-10C4-22B7-1885A916026A}"/>
              </a:ext>
            </a:extLst>
          </p:cNvPr>
          <p:cNvSpPr>
            <a:spLocks noGrp="1"/>
          </p:cNvSpPr>
          <p:nvPr>
            <p:ph type="body" sz="quarter" idx="3"/>
          </p:nvPr>
        </p:nvSpPr>
        <p:spPr>
          <a:xfrm>
            <a:off x="6172202" y="1681163"/>
            <a:ext cx="5183188" cy="823912"/>
          </a:xfrm>
        </p:spPr>
        <p:txBody>
          <a:bodyPr/>
          <a:lstStyle/>
          <a:p>
            <a:r>
              <a:rPr lang="en-US" dirty="0">
                <a:latin typeface="Arial"/>
                <a:cs typeface="Arial"/>
              </a:rPr>
              <a:t>Data Information</a:t>
            </a:r>
            <a:endParaRPr lang="en-US" dirty="0"/>
          </a:p>
        </p:txBody>
      </p:sp>
      <p:sp>
        <p:nvSpPr>
          <p:cNvPr id="13" name="Content Placeholder 5">
            <a:extLst>
              <a:ext uri="{FF2B5EF4-FFF2-40B4-BE49-F238E27FC236}">
                <a16:creationId xmlns:a16="http://schemas.microsoft.com/office/drawing/2014/main" id="{A5EBBF01-1564-FC1D-AEA5-D106620573AD}"/>
              </a:ext>
            </a:extLst>
          </p:cNvPr>
          <p:cNvSpPr>
            <a:spLocks noGrp="1"/>
          </p:cNvSpPr>
          <p:nvPr>
            <p:ph sz="quarter" idx="4"/>
          </p:nvPr>
        </p:nvSpPr>
        <p:spPr>
          <a:xfrm>
            <a:off x="6172202" y="2505075"/>
            <a:ext cx="5183188" cy="3684588"/>
          </a:xfrm>
        </p:spPr>
        <p:txBody>
          <a:bodyPr vert="horz" lIns="91440" tIns="45720" rIns="91440" bIns="45720" rtlCol="0" anchor="t">
            <a:normAutofit/>
          </a:bodyPr>
          <a:lstStyle/>
          <a:p>
            <a:pPr marL="170815" indent="-170815"/>
            <a:r>
              <a:rPr lang="en-US" dirty="0">
                <a:latin typeface="Arial"/>
                <a:cs typeface="Arial"/>
              </a:rPr>
              <a:t>12 columns and 1600 rows</a:t>
            </a:r>
          </a:p>
          <a:p>
            <a:pPr marL="170815" indent="-170815"/>
            <a:r>
              <a:rPr lang="en-US" dirty="0">
                <a:latin typeface="Arial"/>
                <a:cs typeface="Arial"/>
              </a:rPr>
              <a:t>11 independent variables per wine type</a:t>
            </a:r>
          </a:p>
          <a:p>
            <a:pPr marL="170815" indent="-170815"/>
            <a:r>
              <a:rPr lang="en-US" dirty="0">
                <a:latin typeface="Arial"/>
                <a:cs typeface="Arial"/>
              </a:rPr>
              <a:t>1 dependent variable corr. independent</a:t>
            </a:r>
            <a:endParaRPr lang="en-US" dirty="0"/>
          </a:p>
          <a:p>
            <a:pPr marL="170815" indent="-170815"/>
            <a:r>
              <a:rPr lang="en-US" dirty="0">
                <a:latin typeface="Arial"/>
                <a:cs typeface="Arial"/>
              </a:rPr>
              <a:t>11 numerical and 1 categorical variable</a:t>
            </a:r>
            <a:endParaRPr lang="en-US" dirty="0"/>
          </a:p>
        </p:txBody>
      </p:sp>
    </p:spTree>
    <p:extLst>
      <p:ext uri="{BB962C8B-B14F-4D97-AF65-F5344CB8AC3E}">
        <p14:creationId xmlns:p14="http://schemas.microsoft.com/office/powerpoint/2010/main" val="427403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0739-9B9D-7F51-DF28-9430D93B3033}"/>
              </a:ext>
            </a:extLst>
          </p:cNvPr>
          <p:cNvSpPr>
            <a:spLocks noGrp="1"/>
          </p:cNvSpPr>
          <p:nvPr>
            <p:ph type="title"/>
          </p:nvPr>
        </p:nvSpPr>
        <p:spPr/>
        <p:txBody>
          <a:bodyPr/>
          <a:lstStyle/>
          <a:p>
            <a:r>
              <a:rPr lang="en-US" dirty="0"/>
              <a:t>Our Code and Explanation</a:t>
            </a:r>
          </a:p>
        </p:txBody>
      </p:sp>
      <p:sp>
        <p:nvSpPr>
          <p:cNvPr id="3" name="Content Placeholder 2">
            <a:extLst>
              <a:ext uri="{FF2B5EF4-FFF2-40B4-BE49-F238E27FC236}">
                <a16:creationId xmlns:a16="http://schemas.microsoft.com/office/drawing/2014/main" id="{169AB963-3857-C4CF-5BCC-E443F0452FE3}"/>
              </a:ext>
            </a:extLst>
          </p:cNvPr>
          <p:cNvSpPr>
            <a:spLocks noGrp="1"/>
          </p:cNvSpPr>
          <p:nvPr>
            <p:ph idx="1"/>
          </p:nvPr>
        </p:nvSpPr>
        <p:spPr/>
        <p:txBody>
          <a:bodyPr/>
          <a:lstStyle/>
          <a:p>
            <a:r>
              <a:rPr lang="en-US" dirty="0"/>
              <a:t>CLICK LINK</a:t>
            </a:r>
          </a:p>
          <a:p>
            <a:endParaRPr lang="en-US" dirty="0"/>
          </a:p>
          <a:p>
            <a:r>
              <a:rPr lang="en-US" dirty="0">
                <a:hlinkClick r:id="rId2"/>
              </a:rPr>
              <a:t>https://</a:t>
            </a:r>
            <a:r>
              <a:rPr lang="en-US" dirty="0" err="1">
                <a:hlinkClick r:id="rId2"/>
              </a:rPr>
              <a:t>github.com</a:t>
            </a:r>
            <a:r>
              <a:rPr lang="en-US" dirty="0">
                <a:hlinkClick r:id="rId2"/>
              </a:rPr>
              <a:t>/</a:t>
            </a:r>
            <a:r>
              <a:rPr lang="en-US" dirty="0" err="1">
                <a:hlinkClick r:id="rId2"/>
              </a:rPr>
              <a:t>AjdaRallo</a:t>
            </a:r>
            <a:r>
              <a:rPr lang="en-US" dirty="0">
                <a:hlinkClick r:id="rId2"/>
              </a:rPr>
              <a:t>/DS160_Final_Project_AJR-SEK/blob/main/Final%20Project%20Aj%20Rallo%2C%20Shay%20Korhorn%2C%20and%20Anthony%20Streib%20%20(1).</a:t>
            </a:r>
            <a:r>
              <a:rPr lang="en-US" dirty="0" err="1">
                <a:hlinkClick r:id="rId2"/>
              </a:rPr>
              <a:t>ipynb</a:t>
            </a:r>
            <a:endParaRPr lang="en-US" dirty="0"/>
          </a:p>
        </p:txBody>
      </p:sp>
    </p:spTree>
    <p:extLst>
      <p:ext uri="{BB962C8B-B14F-4D97-AF65-F5344CB8AC3E}">
        <p14:creationId xmlns:p14="http://schemas.microsoft.com/office/powerpoint/2010/main" val="422193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542-29BF-5DC0-B6C7-3F98FCFECACE}"/>
              </a:ext>
            </a:extLst>
          </p:cNvPr>
          <p:cNvSpPr>
            <a:spLocks noGrp="1"/>
          </p:cNvSpPr>
          <p:nvPr>
            <p:ph type="title"/>
          </p:nvPr>
        </p:nvSpPr>
        <p:spPr>
          <a:xfrm>
            <a:off x="838200" y="365129"/>
            <a:ext cx="10515600" cy="1325563"/>
          </a:xfrm>
        </p:spPr>
        <p:txBody>
          <a:bodyPr anchor="ctr">
            <a:normAutofit/>
          </a:bodyPr>
          <a:lstStyle/>
          <a:p>
            <a:r>
              <a:rPr lang="en-US" dirty="0"/>
              <a:t>Results</a:t>
            </a:r>
          </a:p>
        </p:txBody>
      </p:sp>
      <p:graphicFrame>
        <p:nvGraphicFramePr>
          <p:cNvPr id="6" name="Content Placeholder 2">
            <a:extLst>
              <a:ext uri="{FF2B5EF4-FFF2-40B4-BE49-F238E27FC236}">
                <a16:creationId xmlns:a16="http://schemas.microsoft.com/office/drawing/2014/main" id="{2796890C-2F8E-6BAC-98A8-5537D8915957}"/>
              </a:ext>
            </a:extLst>
          </p:cNvPr>
          <p:cNvGraphicFramePr>
            <a:graphicFrameLocks noGrp="1"/>
          </p:cNvGraphicFramePr>
          <p:nvPr>
            <p:ph idx="1"/>
            <p:extLst>
              <p:ext uri="{D42A27DB-BD31-4B8C-83A1-F6EECF244321}">
                <p14:modId xmlns:p14="http://schemas.microsoft.com/office/powerpoint/2010/main" val="1221827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04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CF6B-C96F-F1C8-9D50-C245519158D7}"/>
              </a:ext>
            </a:extLst>
          </p:cNvPr>
          <p:cNvSpPr>
            <a:spLocks noGrp="1"/>
          </p:cNvSpPr>
          <p:nvPr>
            <p:ph type="title"/>
          </p:nvPr>
        </p:nvSpPr>
        <p:spPr/>
        <p:txBody>
          <a:bodyPr/>
          <a:lstStyle/>
          <a:p>
            <a:r>
              <a:rPr lang="en-US" dirty="0">
                <a:cs typeface="Arial"/>
              </a:rPr>
              <a:t>Data Results Info</a:t>
            </a:r>
            <a:endParaRPr lang="en-US" dirty="0"/>
          </a:p>
        </p:txBody>
      </p:sp>
      <p:sp>
        <p:nvSpPr>
          <p:cNvPr id="3" name="Content Placeholder 2">
            <a:extLst>
              <a:ext uri="{FF2B5EF4-FFF2-40B4-BE49-F238E27FC236}">
                <a16:creationId xmlns:a16="http://schemas.microsoft.com/office/drawing/2014/main" id="{44D961E8-23D0-9785-252D-B7C26E75E069}"/>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 Our </a:t>
            </a:r>
            <a:r>
              <a:rPr lang="en-US" dirty="0" err="1">
                <a:latin typeface="Arial"/>
                <a:cs typeface="Arial"/>
              </a:rPr>
              <a:t>r-value</a:t>
            </a:r>
            <a:r>
              <a:rPr lang="en-US" dirty="0">
                <a:latin typeface="Arial"/>
                <a:cs typeface="Arial"/>
              </a:rPr>
              <a:t>=0.634964566</a:t>
            </a:r>
            <a:endParaRPr lang="en-US" dirty="0"/>
          </a:p>
          <a:p>
            <a:pPr marL="170815" indent="-170815"/>
            <a:endParaRPr lang="en-US" dirty="0">
              <a:latin typeface="Arial"/>
              <a:cs typeface="Arial"/>
            </a:endParaRPr>
          </a:p>
          <a:p>
            <a:pPr marL="170815" indent="-170815"/>
            <a:r>
              <a:rPr lang="en-US" dirty="0">
                <a:latin typeface="Arial"/>
                <a:cs typeface="Arial"/>
              </a:rPr>
              <a:t>The </a:t>
            </a:r>
            <a:r>
              <a:rPr lang="en-US" dirty="0" err="1">
                <a:latin typeface="Arial"/>
                <a:cs typeface="Arial"/>
              </a:rPr>
              <a:t>mse</a:t>
            </a:r>
            <a:r>
              <a:rPr lang="en-US" dirty="0">
                <a:latin typeface="Arial"/>
                <a:cs typeface="Arial"/>
              </a:rPr>
              <a:t> value=0.390025</a:t>
            </a:r>
          </a:p>
          <a:p>
            <a:pPr marL="170815" indent="-170815"/>
            <a:endParaRPr lang="en-US" dirty="0">
              <a:latin typeface="Arial"/>
              <a:cs typeface="Arial"/>
            </a:endParaRPr>
          </a:p>
          <a:p>
            <a:pPr marL="170815" indent="-170815"/>
            <a:r>
              <a:rPr lang="en-US" dirty="0">
                <a:latin typeface="Arial"/>
                <a:cs typeface="Arial"/>
              </a:rPr>
              <a:t>Sugar vs Quality/</a:t>
            </a:r>
            <a:r>
              <a:rPr lang="en-US" dirty="0">
                <a:latin typeface="Ariel"/>
                <a:cs typeface="Arial"/>
              </a:rPr>
              <a:t>Sugar Coefficient: 0.006564311042026366</a:t>
            </a:r>
          </a:p>
          <a:p>
            <a:pPr marL="170815" indent="-170815"/>
            <a:endParaRPr lang="en-US" dirty="0">
              <a:latin typeface="Ariel"/>
              <a:cs typeface="Arial"/>
            </a:endParaRPr>
          </a:p>
          <a:p>
            <a:pPr marL="170815" indent="-170815"/>
            <a:r>
              <a:rPr lang="en-US" dirty="0">
                <a:latin typeface="Ariel"/>
                <a:cs typeface="Arial"/>
              </a:rPr>
              <a:t>Alcohol vs Quality/Alcohol Coefficient: 0.2818895674038428</a:t>
            </a:r>
          </a:p>
          <a:p>
            <a:pPr marL="170815" indent="-170815"/>
            <a:endParaRPr lang="en-US" dirty="0">
              <a:latin typeface="Ariel"/>
              <a:cs typeface="Arial"/>
            </a:endParaRPr>
          </a:p>
        </p:txBody>
      </p:sp>
    </p:spTree>
    <p:extLst>
      <p:ext uri="{BB962C8B-B14F-4D97-AF65-F5344CB8AC3E}">
        <p14:creationId xmlns:p14="http://schemas.microsoft.com/office/powerpoint/2010/main" val="187104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1DBE-C4E4-DF1F-E424-17175B2D6CB1}"/>
              </a:ext>
            </a:extLst>
          </p:cNvPr>
          <p:cNvSpPr>
            <a:spLocks noGrp="1"/>
          </p:cNvSpPr>
          <p:nvPr>
            <p:ph type="title"/>
          </p:nvPr>
        </p:nvSpPr>
        <p:spPr/>
        <p:txBody>
          <a:bodyPr/>
          <a:lstStyle/>
          <a:p>
            <a:r>
              <a:rPr lang="en-US" dirty="0">
                <a:cs typeface="Arial"/>
              </a:rPr>
              <a:t>Graphs-predicted vs actual</a:t>
            </a:r>
            <a:endParaRPr lang="en-US" dirty="0"/>
          </a:p>
        </p:txBody>
      </p:sp>
      <p:pic>
        <p:nvPicPr>
          <p:cNvPr id="4" name="Content Placeholder 3">
            <a:extLst>
              <a:ext uri="{FF2B5EF4-FFF2-40B4-BE49-F238E27FC236}">
                <a16:creationId xmlns:a16="http://schemas.microsoft.com/office/drawing/2014/main" id="{8CAD09A0-6F67-1872-31C9-99B46B4E0605}"/>
              </a:ext>
            </a:extLst>
          </p:cNvPr>
          <p:cNvPicPr>
            <a:picLocks noGrp="1" noChangeAspect="1"/>
          </p:cNvPicPr>
          <p:nvPr>
            <p:ph idx="1"/>
          </p:nvPr>
        </p:nvPicPr>
        <p:blipFill>
          <a:blip r:embed="rId2"/>
          <a:stretch>
            <a:fillRect/>
          </a:stretch>
        </p:blipFill>
        <p:spPr>
          <a:xfrm>
            <a:off x="560949" y="1858399"/>
            <a:ext cx="4670941" cy="4007209"/>
          </a:xfrm>
        </p:spPr>
      </p:pic>
      <p:pic>
        <p:nvPicPr>
          <p:cNvPr id="5" name="Picture 4" descr="A graph with blue dots&#10;&#10;Description automatically generated">
            <a:extLst>
              <a:ext uri="{FF2B5EF4-FFF2-40B4-BE49-F238E27FC236}">
                <a16:creationId xmlns:a16="http://schemas.microsoft.com/office/drawing/2014/main" id="{83E45C11-C14A-C59D-0164-E0E960A0B278}"/>
              </a:ext>
            </a:extLst>
          </p:cNvPr>
          <p:cNvPicPr>
            <a:picLocks noChangeAspect="1"/>
          </p:cNvPicPr>
          <p:nvPr/>
        </p:nvPicPr>
        <p:blipFill>
          <a:blip r:embed="rId3"/>
          <a:stretch>
            <a:fillRect/>
          </a:stretch>
        </p:blipFill>
        <p:spPr>
          <a:xfrm>
            <a:off x="6096851" y="1859935"/>
            <a:ext cx="5479783" cy="4219678"/>
          </a:xfrm>
          <a:prstGeom prst="rect">
            <a:avLst/>
          </a:prstGeom>
        </p:spPr>
      </p:pic>
    </p:spTree>
    <p:extLst>
      <p:ext uri="{BB962C8B-B14F-4D97-AF65-F5344CB8AC3E}">
        <p14:creationId xmlns:p14="http://schemas.microsoft.com/office/powerpoint/2010/main" val="59644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B104-D32F-E034-A51D-D1778D1666AC}"/>
              </a:ext>
            </a:extLst>
          </p:cNvPr>
          <p:cNvSpPr>
            <a:spLocks noGrp="1"/>
          </p:cNvSpPr>
          <p:nvPr>
            <p:ph type="title"/>
          </p:nvPr>
        </p:nvSpPr>
        <p:spPr>
          <a:xfrm>
            <a:off x="838200" y="365129"/>
            <a:ext cx="10515600" cy="1325563"/>
          </a:xfrm>
        </p:spPr>
        <p:txBody>
          <a:bodyPr anchor="ctr">
            <a:normAutofit/>
          </a:bodyPr>
          <a:lstStyle/>
          <a:p>
            <a:r>
              <a:rPr lang="en-US" dirty="0"/>
              <a:t>Analysis</a:t>
            </a:r>
          </a:p>
        </p:txBody>
      </p:sp>
      <p:graphicFrame>
        <p:nvGraphicFramePr>
          <p:cNvPr id="5" name="Content Placeholder 2">
            <a:extLst>
              <a:ext uri="{FF2B5EF4-FFF2-40B4-BE49-F238E27FC236}">
                <a16:creationId xmlns:a16="http://schemas.microsoft.com/office/drawing/2014/main" id="{1FAF2E24-FC54-DDEA-85B6-5B79579866E9}"/>
              </a:ext>
            </a:extLst>
          </p:cNvPr>
          <p:cNvGraphicFramePr>
            <a:graphicFrameLocks noGrp="1"/>
          </p:cNvGraphicFramePr>
          <p:nvPr>
            <p:ph idx="1"/>
            <p:extLst>
              <p:ext uri="{D42A27DB-BD31-4B8C-83A1-F6EECF244321}">
                <p14:modId xmlns:p14="http://schemas.microsoft.com/office/powerpoint/2010/main" val="3091517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4018397"/>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3351fa9-938b-466f-b5a0-a21f258fd2d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F8EBBF4EA1D64B9AC7A525105AEF4B" ma:contentTypeVersion="13" ma:contentTypeDescription="Create a new document." ma:contentTypeScope="" ma:versionID="40e678b5bef36d81cd420a9f918151b8">
  <xsd:schema xmlns:xsd="http://www.w3.org/2001/XMLSchema" xmlns:xs="http://www.w3.org/2001/XMLSchema" xmlns:p="http://schemas.microsoft.com/office/2006/metadata/properties" xmlns:ns3="33351fa9-938b-466f-b5a0-a21f258fd2dd" xmlns:ns4="ea37520e-6ea9-47be-b01e-8b5d78766179" targetNamespace="http://schemas.microsoft.com/office/2006/metadata/properties" ma:root="true" ma:fieldsID="4ebf9285cdcd74c66b4a26a925ca1b0b" ns3:_="" ns4:_="">
    <xsd:import namespace="33351fa9-938b-466f-b5a0-a21f258fd2dd"/>
    <xsd:import namespace="ea37520e-6ea9-47be-b01e-8b5d7876617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CR"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51fa9-938b-466f-b5a0-a21f258fd2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a37520e-6ea9-47be-b01e-8b5d7876617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17F00A-EDC5-45DB-B0FB-FFE559793103}">
  <ds:schemaRefs>
    <ds:schemaRef ds:uri="http://schemas.microsoft.com/sharepoint/v3/contenttype/forms"/>
  </ds:schemaRefs>
</ds:datastoreItem>
</file>

<file path=customXml/itemProps2.xml><?xml version="1.0" encoding="utf-8"?>
<ds:datastoreItem xmlns:ds="http://schemas.openxmlformats.org/officeDocument/2006/customXml" ds:itemID="{9BD371A2-090B-480C-8A25-27FF0FDEC812}">
  <ds:schemaRefs>
    <ds:schemaRef ds:uri="http://purl.org/dc/terms/"/>
    <ds:schemaRef ds:uri="http://purl.org/dc/elements/1.1/"/>
    <ds:schemaRef ds:uri="http://purl.org/dc/dcmitype/"/>
    <ds:schemaRef ds:uri="ea37520e-6ea9-47be-b01e-8b5d78766179"/>
    <ds:schemaRef ds:uri="http://www.w3.org/XML/1998/namespace"/>
    <ds:schemaRef ds:uri="http://schemas.microsoft.com/office/2006/documentManagement/types"/>
    <ds:schemaRef ds:uri="http://schemas.openxmlformats.org/package/2006/metadata/core-properties"/>
    <ds:schemaRef ds:uri="33351fa9-938b-466f-b5a0-a21f258fd2dd"/>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111535E-D807-4840-9044-E2118C13C6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351fa9-938b-466f-b5a0-a21f258fd2dd"/>
    <ds:schemaRef ds:uri="ea37520e-6ea9-47be-b01e-8b5d787661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373</TotalTime>
  <Words>454</Words>
  <Application>Microsoft Office PowerPoint</Application>
  <PresentationFormat>Widescreen</PresentationFormat>
  <Paragraphs>58</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Final Project - Wine Quality</vt:lpstr>
      <vt:lpstr>Introduction</vt:lpstr>
      <vt:lpstr>Data Source</vt:lpstr>
      <vt:lpstr>Cleaning the Data and Data Information</vt:lpstr>
      <vt:lpstr>Our Code and Explanation</vt:lpstr>
      <vt:lpstr>Results</vt:lpstr>
      <vt:lpstr>Data Results Info</vt:lpstr>
      <vt:lpstr>Graphs-predicted vs actual</vt:lpstr>
      <vt:lpstr>Analysis</vt:lpstr>
      <vt:lpstr>Discussion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Shay E. Korhorn</cp:lastModifiedBy>
  <cp:revision>84</cp:revision>
  <dcterms:created xsi:type="dcterms:W3CDTF">2020-08-18T13:57:38Z</dcterms:created>
  <dcterms:modified xsi:type="dcterms:W3CDTF">2024-05-02T14:15:59Z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0x01010022F8EBBF4EA1D64B9AC7A525105AEF4B</vt:lpwstr>
  </property>
</Properties>
</file>