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0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11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75967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73280" y="3387240"/>
            <a:ext cx="75967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73280" y="338724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5960" y="338724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41880" y="218088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10480" y="218088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73280" y="338724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41880" y="338724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10480" y="338724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73280" y="2180880"/>
            <a:ext cx="7596720" cy="230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75967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73280" y="1358640"/>
            <a:ext cx="75967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73280" y="338724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73280" y="2180880"/>
            <a:ext cx="7596720" cy="230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5960" y="338724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73280" y="3387240"/>
            <a:ext cx="75967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75967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73280" y="3387240"/>
            <a:ext cx="75967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73280" y="338724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5960" y="338724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41880" y="218088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10480" y="218088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73280" y="338724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41880" y="338724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10480" y="3387240"/>
            <a:ext cx="244584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75967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73280" y="1358640"/>
            <a:ext cx="759672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73280" y="338724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5960" y="338724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7328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5960" y="2180880"/>
            <a:ext cx="37069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73280" y="3387240"/>
            <a:ext cx="7596720" cy="110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9143280" cy="5142600"/>
            <a:chOff x="0" y="0"/>
            <a:chExt cx="9143280" cy="5142600"/>
          </a:xfrm>
        </p:grpSpPr>
        <p:pic>
          <p:nvPicPr>
            <p:cNvPr id="1" name="Google Shape;10;p1" descr=""/>
            <p:cNvPicPr/>
            <p:nvPr/>
          </p:nvPicPr>
          <p:blipFill>
            <a:blip r:embed="rId2"/>
            <a:srcRect l="0" t="129" r="0" b="122"/>
            <a:stretch/>
          </p:blipFill>
          <p:spPr>
            <a:xfrm>
              <a:off x="5948640" y="3067920"/>
              <a:ext cx="3194640" cy="2074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Google Shape;11;p1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4171680" cy="271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Google Shape;12;p1" descr=""/>
            <p:cNvPicPr/>
            <p:nvPr/>
          </p:nvPicPr>
          <p:blipFill>
            <a:blip r:embed="rId4"/>
            <a:stretch/>
          </p:blipFill>
          <p:spPr>
            <a:xfrm>
              <a:off x="7706520" y="244080"/>
              <a:ext cx="1117440" cy="269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Google Shape;13;p1" descr=""/>
            <p:cNvPicPr/>
            <p:nvPr/>
          </p:nvPicPr>
          <p:blipFill>
            <a:blip r:embed="rId5"/>
            <a:stretch/>
          </p:blipFill>
          <p:spPr>
            <a:xfrm>
              <a:off x="179640" y="304920"/>
              <a:ext cx="2703240" cy="147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0" y="0"/>
            <a:ext cx="9143280" cy="5142600"/>
            <a:chOff x="0" y="0"/>
            <a:chExt cx="9143280" cy="5142600"/>
          </a:xfrm>
        </p:grpSpPr>
        <p:pic>
          <p:nvPicPr>
            <p:cNvPr id="44" name="Google Shape;10;p1" descr=""/>
            <p:cNvPicPr/>
            <p:nvPr/>
          </p:nvPicPr>
          <p:blipFill>
            <a:blip r:embed="rId2"/>
            <a:srcRect l="0" t="129" r="0" b="122"/>
            <a:stretch/>
          </p:blipFill>
          <p:spPr>
            <a:xfrm>
              <a:off x="5948640" y="3067920"/>
              <a:ext cx="3194640" cy="2074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Google Shape;11;p1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4171680" cy="271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Google Shape;12;p1" descr=""/>
            <p:cNvPicPr/>
            <p:nvPr/>
          </p:nvPicPr>
          <p:blipFill>
            <a:blip r:embed="rId4"/>
            <a:stretch/>
          </p:blipFill>
          <p:spPr>
            <a:xfrm>
              <a:off x="7706520" y="244080"/>
              <a:ext cx="1117440" cy="269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Google Shape;13;p1" descr=""/>
            <p:cNvPicPr/>
            <p:nvPr/>
          </p:nvPicPr>
          <p:blipFill>
            <a:blip r:embed="rId5"/>
            <a:stretch/>
          </p:blipFill>
          <p:spPr>
            <a:xfrm>
              <a:off x="179640" y="304920"/>
              <a:ext cx="2703240" cy="147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773280" y="1358640"/>
            <a:ext cx="759672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73280" y="2180880"/>
            <a:ext cx="7596720" cy="230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accent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60;p13" descr=""/>
          <p:cNvPicPr/>
          <p:nvPr/>
        </p:nvPicPr>
        <p:blipFill>
          <a:blip r:embed="rId1"/>
          <a:stretch/>
        </p:blipFill>
        <p:spPr>
          <a:xfrm>
            <a:off x="0" y="0"/>
            <a:ext cx="5560200" cy="3625920"/>
          </a:xfrm>
          <a:prstGeom prst="rect">
            <a:avLst/>
          </a:prstGeom>
          <a:ln>
            <a:noFill/>
          </a:ln>
        </p:spPr>
      </p:pic>
      <p:pic>
        <p:nvPicPr>
          <p:cNvPr id="88" name="Google Shape;61;p13" descr=""/>
          <p:cNvPicPr/>
          <p:nvPr/>
        </p:nvPicPr>
        <p:blipFill>
          <a:blip r:embed="rId2"/>
          <a:stretch/>
        </p:blipFill>
        <p:spPr>
          <a:xfrm>
            <a:off x="5091480" y="2488680"/>
            <a:ext cx="4051800" cy="265428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ffffff"/>
                </a:solidFill>
                <a:latin typeface="Lato Black"/>
                <a:ea typeface="Lato Black"/>
              </a:rPr>
              <a:t>SPRING DATA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Lato Light"/>
                <a:ea typeface="Lato Light"/>
              </a:rPr>
              <a:t>Lesson 2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1" name="Google Shape;64;p13" descr=""/>
          <p:cNvPicPr/>
          <p:nvPr/>
        </p:nvPicPr>
        <p:blipFill>
          <a:blip r:embed="rId3"/>
          <a:stretch/>
        </p:blipFill>
        <p:spPr>
          <a:xfrm>
            <a:off x="3532320" y="4135680"/>
            <a:ext cx="2078640" cy="5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73280" y="1501920"/>
            <a:ext cx="7596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6be2a"/>
                </a:solidFill>
                <a:latin typeface="Lato"/>
                <a:ea typeface="Lato"/>
              </a:rPr>
              <a:t>Slide 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73280" y="2180880"/>
            <a:ext cx="7596720" cy="23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2323d"/>
                </a:solidFill>
                <a:latin typeface="Lato"/>
                <a:ea typeface="Lato"/>
              </a:rPr>
              <a:t>Lorem Ipsum</a:t>
            </a: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6be2a"/>
              </a:buClr>
              <a:buFont typeface="Lato Light"/>
              <a:buChar char="➔"/>
            </a:pP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Paragraphs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6be2a"/>
              </a:buClr>
              <a:buFont typeface="Lato Light"/>
              <a:buChar char="➔"/>
            </a:pP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words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6be2a"/>
              </a:buClr>
              <a:buFont typeface="Lato Light"/>
              <a:buChar char="➔"/>
            </a:pP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bytes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6be2a"/>
              </a:buClr>
              <a:buFont typeface="Lato Light"/>
              <a:buChar char="➔"/>
            </a:pPr>
            <a:r>
              <a:rPr b="0" lang="en-US" sz="1800" spc="-1" strike="noStrike">
                <a:solidFill>
                  <a:srgbClr val="32323d"/>
                </a:solidFill>
                <a:latin typeface="Lato Light"/>
                <a:ea typeface="Lato Light"/>
              </a:rPr>
              <a:t>Lists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73280" y="1501920"/>
            <a:ext cx="7596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773280" y="2180880"/>
            <a:ext cx="7596720" cy="23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d"/>
      </a:dk2>
      <a:lt2>
        <a:srgbClr val="eeeeee"/>
      </a:lt2>
      <a:accent1>
        <a:srgbClr val="a857a0"/>
      </a:accent1>
      <a:accent2>
        <a:srgbClr val="0e8fce"/>
      </a:accent2>
      <a:accent3>
        <a:srgbClr val="f17c21"/>
      </a:accent3>
      <a:accent4>
        <a:srgbClr val="24a65a"/>
      </a:accent4>
      <a:accent5>
        <a:srgbClr val="f6be2a"/>
      </a:accent5>
      <a:accent6>
        <a:srgbClr val="c13c27"/>
      </a:accent6>
      <a:hlink>
        <a:srgbClr val="e455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d"/>
      </a:dk2>
      <a:lt2>
        <a:srgbClr val="eeeeee"/>
      </a:lt2>
      <a:accent1>
        <a:srgbClr val="a857a0"/>
      </a:accent1>
      <a:accent2>
        <a:srgbClr val="0e8fce"/>
      </a:accent2>
      <a:accent3>
        <a:srgbClr val="f17c21"/>
      </a:accent3>
      <a:accent4>
        <a:srgbClr val="24a65a"/>
      </a:accent4>
      <a:accent5>
        <a:srgbClr val="f6be2a"/>
      </a:accent5>
      <a:accent6>
        <a:srgbClr val="c13c27"/>
      </a:accent6>
      <a:hlink>
        <a:srgbClr val="e455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LibreOffice/6.3.0.4$Linux_X86_64 LibreOffice_project/30$Build-4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2019-10-09T21:28:12Z</dcterms:modified>
  <cp:revision>3</cp:revision>
  <dc:subject/>
  <dc:title/>
</cp:coreProperties>
</file>