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DM Sans Medium"/>
      <p:regular r:id="rId27"/>
      <p:bold r:id="rId28"/>
      <p:italic r:id="rId29"/>
      <p:boldItalic r:id="rId30"/>
    </p:embeddedFont>
    <p:embeddedFont>
      <p:font typeface="Merriweather SemiBold"/>
      <p:regular r:id="rId31"/>
      <p:bold r:id="rId32"/>
      <p:italic r:id="rId33"/>
      <p:boldItalic r:id="rId34"/>
    </p:embeddedFont>
    <p:embeddedFont>
      <p:font typeface="Merriweather"/>
      <p:regular r:id="rId35"/>
      <p:bold r:id="rId36"/>
      <p:italic r:id="rId37"/>
      <p:boldItalic r:id="rId38"/>
    </p:embeddedFont>
    <p:embeddedFont>
      <p:font typeface="DM Sans"/>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DMSans-bold.fntdata"/><Relationship Id="rId20" Type="http://schemas.openxmlformats.org/officeDocument/2006/relationships/slide" Target="slides/slide15.xml"/><Relationship Id="rId42" Type="http://schemas.openxmlformats.org/officeDocument/2006/relationships/font" Target="fonts/DMSans-boldItalic.fntdata"/><Relationship Id="rId41" Type="http://schemas.openxmlformats.org/officeDocument/2006/relationships/font" Target="fonts/DMSans-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DMSansMedium-bold.fntdata"/><Relationship Id="rId27" Type="http://schemas.openxmlformats.org/officeDocument/2006/relationships/font" Target="fonts/DMSansMedium-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DMSansMedium-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erriweatherSemiBold-regular.fntdata"/><Relationship Id="rId30" Type="http://schemas.openxmlformats.org/officeDocument/2006/relationships/font" Target="fonts/DMSansMedium-boldItalic.fntdata"/><Relationship Id="rId11" Type="http://schemas.openxmlformats.org/officeDocument/2006/relationships/slide" Target="slides/slide6.xml"/><Relationship Id="rId33" Type="http://schemas.openxmlformats.org/officeDocument/2006/relationships/font" Target="fonts/MerriweatherSemiBold-italic.fntdata"/><Relationship Id="rId10" Type="http://schemas.openxmlformats.org/officeDocument/2006/relationships/slide" Target="slides/slide5.xml"/><Relationship Id="rId32" Type="http://schemas.openxmlformats.org/officeDocument/2006/relationships/font" Target="fonts/MerriweatherSemiBold-bold.fntdata"/><Relationship Id="rId13" Type="http://schemas.openxmlformats.org/officeDocument/2006/relationships/slide" Target="slides/slide8.xml"/><Relationship Id="rId35" Type="http://schemas.openxmlformats.org/officeDocument/2006/relationships/font" Target="fonts/Merriweather-regular.fntdata"/><Relationship Id="rId12" Type="http://schemas.openxmlformats.org/officeDocument/2006/relationships/slide" Target="slides/slide7.xml"/><Relationship Id="rId34" Type="http://schemas.openxmlformats.org/officeDocument/2006/relationships/font" Target="fonts/MerriweatherSemiBold-boldItalic.fntdata"/><Relationship Id="rId15" Type="http://schemas.openxmlformats.org/officeDocument/2006/relationships/slide" Target="slides/slide10.xml"/><Relationship Id="rId37" Type="http://schemas.openxmlformats.org/officeDocument/2006/relationships/font" Target="fonts/Merriweather-italic.fntdata"/><Relationship Id="rId14" Type="http://schemas.openxmlformats.org/officeDocument/2006/relationships/slide" Target="slides/slide9.xml"/><Relationship Id="rId36" Type="http://schemas.openxmlformats.org/officeDocument/2006/relationships/font" Target="fonts/Merriweather-bold.fntdata"/><Relationship Id="rId17" Type="http://schemas.openxmlformats.org/officeDocument/2006/relationships/slide" Target="slides/slide12.xml"/><Relationship Id="rId39" Type="http://schemas.openxmlformats.org/officeDocument/2006/relationships/font" Target="fonts/DMSans-regular.fntdata"/><Relationship Id="rId16" Type="http://schemas.openxmlformats.org/officeDocument/2006/relationships/slide" Target="slides/slide11.xml"/><Relationship Id="rId38" Type="http://schemas.openxmlformats.org/officeDocument/2006/relationships/font" Target="fonts/Merriweather-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344786613d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344786613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3433f27c05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3433f27c05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344786613d0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344786613d0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344786613d0_0_5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344786613d0_0_5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344786613d0_0_5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344786613d0_0_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344786613d0_0_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344786613d0_0_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344786613d0_0_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344786613d0_0_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344786613d0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344786613d0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344786613d0_0_5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344786613d0_0_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344786613d0_0_5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344786613d0_0_5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344786613d0_0_5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344786613d0_0_5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344786613d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344786613d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344786613d0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344786613d0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344786613d0_0_5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344786613d0_0_5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344786613d0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344786613d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344786613d0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344786613d0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344786613d0_0_4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344786613d0_0_4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344786613d0_0_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344786613d0_0_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344786613d0_0_4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344786613d0_0_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344786613d0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344786613d0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344786613d0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344786613d0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292100" lvl="0" marL="457200" algn="ctr">
              <a:spcBef>
                <a:spcPts val="0"/>
              </a:spcBef>
              <a:spcAft>
                <a:spcPts val="0"/>
              </a:spcAft>
              <a:buSzPts val="1000"/>
              <a:buChar char="●"/>
              <a:defRPr/>
            </a:lvl1pPr>
            <a:lvl2pPr indent="-279400" lvl="1" marL="914400" algn="ctr">
              <a:spcBef>
                <a:spcPts val="0"/>
              </a:spcBef>
              <a:spcAft>
                <a:spcPts val="0"/>
              </a:spcAft>
              <a:buSzPts val="800"/>
              <a:buChar char="○"/>
              <a:defRPr/>
            </a:lvl2pPr>
            <a:lvl3pPr indent="-292100" lvl="2" marL="1371600" algn="ctr">
              <a:spcBef>
                <a:spcPts val="0"/>
              </a:spcBef>
              <a:spcAft>
                <a:spcPts val="0"/>
              </a:spcAft>
              <a:buSzPts val="1000"/>
              <a:buChar char="■"/>
              <a:defRPr/>
            </a:lvl3pPr>
            <a:lvl4pPr indent="-292100" lvl="3" marL="1828800" algn="ctr">
              <a:spcBef>
                <a:spcPts val="0"/>
              </a:spcBef>
              <a:spcAft>
                <a:spcPts val="0"/>
              </a:spcAft>
              <a:buSzPts val="1000"/>
              <a:buChar char="●"/>
              <a:defRPr/>
            </a:lvl4pPr>
            <a:lvl5pPr indent="-292100" lvl="4" marL="2286000" algn="ctr">
              <a:spcBef>
                <a:spcPts val="0"/>
              </a:spcBef>
              <a:spcAft>
                <a:spcPts val="0"/>
              </a:spcAft>
              <a:buSzPts val="1000"/>
              <a:buChar char="○"/>
              <a:defRPr/>
            </a:lvl5pPr>
            <a:lvl6pPr indent="-292100" lvl="5" marL="2743200" algn="ctr">
              <a:spcBef>
                <a:spcPts val="0"/>
              </a:spcBef>
              <a:spcAft>
                <a:spcPts val="0"/>
              </a:spcAft>
              <a:buSzPts val="1000"/>
              <a:buChar char="■"/>
              <a:defRPr/>
            </a:lvl6pPr>
            <a:lvl7pPr indent="-292100" lvl="6" marL="3200400" algn="ctr">
              <a:spcBef>
                <a:spcPts val="0"/>
              </a:spcBef>
              <a:spcAft>
                <a:spcPts val="0"/>
              </a:spcAft>
              <a:buSzPts val="1000"/>
              <a:buChar char="●"/>
              <a:defRPr/>
            </a:lvl7pPr>
            <a:lvl8pPr indent="-292100" lvl="7" marL="3657600" algn="ctr">
              <a:spcBef>
                <a:spcPts val="0"/>
              </a:spcBef>
              <a:spcAft>
                <a:spcPts val="0"/>
              </a:spcAft>
              <a:buSzPts val="1000"/>
              <a:buChar char="○"/>
              <a:defRPr/>
            </a:lvl8pPr>
            <a:lvl9pPr indent="-292100" lvl="8" marL="4114800" algn="ctr">
              <a:spcBef>
                <a:spcPts val="0"/>
              </a:spcBef>
              <a:spcAft>
                <a:spcPts val="0"/>
              </a:spcAft>
              <a:buSzPts val="10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50" name="Shape 50"/>
        <p:cNvGrpSpPr/>
        <p:nvPr/>
      </p:nvGrpSpPr>
      <p:grpSpPr>
        <a:xfrm>
          <a:off x="0" y="0"/>
          <a:ext cx="0" cy="0"/>
          <a:chOff x="0" y="0"/>
          <a:chExt cx="0" cy="0"/>
        </a:xfrm>
      </p:grpSpPr>
      <p:sp>
        <p:nvSpPr>
          <p:cNvPr id="51" name="Google Shape;51;p13"/>
          <p:cNvSpPr txBox="1"/>
          <p:nvPr>
            <p:ph type="title"/>
          </p:nvPr>
        </p:nvSpPr>
        <p:spPr>
          <a:xfrm>
            <a:off x="677325" y="1832775"/>
            <a:ext cx="3217200" cy="14841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52" name="Google Shape;52;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3" name="Google Shape;53;p13"/>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54" name="Google Shape;54;p13"/>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55" name="Google Shape;55;p13"/>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56" name="Google Shape;56;p13"/>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57" name="Google Shape;57;p13"/>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58" name="Google Shape;58;p13"/>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61" name="Google Shape;61;p14"/>
          <p:cNvSpPr txBox="1"/>
          <p:nvPr>
            <p:ph idx="1" type="body"/>
          </p:nvPr>
        </p:nvSpPr>
        <p:spPr>
          <a:xfrm>
            <a:off x="311700" y="1152475"/>
            <a:ext cx="4473900" cy="34164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62" name="Google Shape;62;p14"/>
          <p:cNvSpPr/>
          <p:nvPr>
            <p:ph idx="2" type="pic"/>
          </p:nvPr>
        </p:nvSpPr>
        <p:spPr>
          <a:xfrm>
            <a:off x="4992024" y="1152775"/>
            <a:ext cx="3840300" cy="3416400"/>
          </a:xfrm>
          <a:prstGeom prst="rect">
            <a:avLst/>
          </a:prstGeom>
          <a:noFill/>
          <a:ln>
            <a:noFill/>
          </a:ln>
        </p:spPr>
      </p:sp>
      <p:sp>
        <p:nvSpPr>
          <p:cNvPr id="63" name="Google Shape;63;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
    <p:spTree>
      <p:nvGrpSpPr>
        <p:cNvPr id="64" name="Shape 64"/>
        <p:cNvGrpSpPr/>
        <p:nvPr/>
      </p:nvGrpSpPr>
      <p:grpSpPr>
        <a:xfrm>
          <a:off x="0" y="0"/>
          <a:ext cx="0" cy="0"/>
          <a:chOff x="0" y="0"/>
          <a:chExt cx="0" cy="0"/>
        </a:xfrm>
      </p:grpSpPr>
      <p:sp>
        <p:nvSpPr>
          <p:cNvPr id="65" name="Google Shape;65;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6" name="Google Shape;66;p15"/>
          <p:cNvSpPr txBox="1"/>
          <p:nvPr>
            <p:ph type="title"/>
          </p:nvPr>
        </p:nvSpPr>
        <p:spPr>
          <a:xfrm>
            <a:off x="483175" y="450025"/>
            <a:ext cx="8184600" cy="758100"/>
          </a:xfrm>
          <a:prstGeom prst="rect">
            <a:avLst/>
          </a:prstGeom>
        </p:spPr>
        <p:txBody>
          <a:bodyPr anchorCtr="0" anchor="ctr"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7" name="Google Shape;67;p15"/>
          <p:cNvSpPr txBox="1"/>
          <p:nvPr>
            <p:ph idx="1" type="body"/>
          </p:nvPr>
        </p:nvSpPr>
        <p:spPr>
          <a:xfrm>
            <a:off x="483150" y="2237788"/>
            <a:ext cx="3619800" cy="23736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68" name="Google Shape;68;p15"/>
          <p:cNvSpPr txBox="1"/>
          <p:nvPr>
            <p:ph idx="2" type="body"/>
          </p:nvPr>
        </p:nvSpPr>
        <p:spPr>
          <a:xfrm>
            <a:off x="5048000" y="2237788"/>
            <a:ext cx="3619800" cy="23736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69" name="Google Shape;69;p15"/>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70" name="Google Shape;70;p15"/>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71" name="Shape 71"/>
        <p:cNvGrpSpPr/>
        <p:nvPr/>
      </p:nvGrpSpPr>
      <p:grpSpPr>
        <a:xfrm>
          <a:off x="0" y="0"/>
          <a:ext cx="0" cy="0"/>
          <a:chOff x="0" y="0"/>
          <a:chExt cx="0" cy="0"/>
        </a:xfrm>
      </p:grpSpPr>
      <p:sp>
        <p:nvSpPr>
          <p:cNvPr id="72" name="Google Shape;72;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73" name="Google Shape;73;p16"/>
          <p:cNvSpPr txBox="1"/>
          <p:nvPr>
            <p:ph idx="1" type="body"/>
          </p:nvPr>
        </p:nvSpPr>
        <p:spPr>
          <a:xfrm>
            <a:off x="483175" y="2417500"/>
            <a:ext cx="2455500" cy="23736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74" name="Google Shape;74;p16"/>
          <p:cNvSpPr txBox="1"/>
          <p:nvPr>
            <p:ph idx="2" type="body"/>
          </p:nvPr>
        </p:nvSpPr>
        <p:spPr>
          <a:xfrm>
            <a:off x="3347725" y="2417500"/>
            <a:ext cx="2455500" cy="23736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75" name="Google Shape;75;p16"/>
          <p:cNvSpPr txBox="1"/>
          <p:nvPr>
            <p:ph idx="3" type="body"/>
          </p:nvPr>
        </p:nvSpPr>
        <p:spPr>
          <a:xfrm>
            <a:off x="6212275" y="2417500"/>
            <a:ext cx="2455500" cy="23736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76" name="Google Shape;76;p16"/>
          <p:cNvSpPr txBox="1"/>
          <p:nvPr>
            <p:ph type="title"/>
          </p:nvPr>
        </p:nvSpPr>
        <p:spPr>
          <a:xfrm>
            <a:off x="483175" y="450025"/>
            <a:ext cx="8184600" cy="758100"/>
          </a:xfrm>
          <a:prstGeom prst="rect">
            <a:avLst/>
          </a:prstGeom>
        </p:spPr>
        <p:txBody>
          <a:bodyPr anchorCtr="0" anchor="ctr"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7" name="Google Shape;77;p16"/>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78" name="Google Shape;78;p16"/>
          <p:cNvSpPr txBox="1"/>
          <p:nvPr>
            <p:ph idx="5"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79" name="Google Shape;79;p16"/>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80" name="Shape 80"/>
        <p:cNvGrpSpPr/>
        <p:nvPr/>
      </p:nvGrpSpPr>
      <p:grpSpPr>
        <a:xfrm>
          <a:off x="0" y="0"/>
          <a:ext cx="0" cy="0"/>
          <a:chOff x="0" y="0"/>
          <a:chExt cx="0" cy="0"/>
        </a:xfrm>
      </p:grpSpPr>
      <p:sp>
        <p:nvSpPr>
          <p:cNvPr id="81" name="Google Shape;81;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82" name="Google Shape;82;p17"/>
          <p:cNvSpPr txBox="1"/>
          <p:nvPr>
            <p:ph idx="1" type="body"/>
          </p:nvPr>
        </p:nvSpPr>
        <p:spPr>
          <a:xfrm>
            <a:off x="366725" y="1759093"/>
            <a:ext cx="3838500" cy="11385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83" name="Google Shape;83;p17"/>
          <p:cNvSpPr txBox="1"/>
          <p:nvPr>
            <p:ph idx="2" type="body"/>
          </p:nvPr>
        </p:nvSpPr>
        <p:spPr>
          <a:xfrm>
            <a:off x="4938725" y="1759093"/>
            <a:ext cx="3838500" cy="11385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84" name="Google Shape;84;p17"/>
          <p:cNvSpPr txBox="1"/>
          <p:nvPr>
            <p:ph idx="3" type="body"/>
          </p:nvPr>
        </p:nvSpPr>
        <p:spPr>
          <a:xfrm>
            <a:off x="366750" y="3648575"/>
            <a:ext cx="3838500" cy="11385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85" name="Google Shape;85;p17"/>
          <p:cNvSpPr txBox="1"/>
          <p:nvPr>
            <p:ph idx="4" type="body"/>
          </p:nvPr>
        </p:nvSpPr>
        <p:spPr>
          <a:xfrm>
            <a:off x="4938750" y="3648575"/>
            <a:ext cx="3838500" cy="11385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86" name="Google Shape;86;p17"/>
          <p:cNvSpPr txBox="1"/>
          <p:nvPr>
            <p:ph type="title"/>
          </p:nvPr>
        </p:nvSpPr>
        <p:spPr>
          <a:xfrm>
            <a:off x="366750" y="450025"/>
            <a:ext cx="8184600" cy="758100"/>
          </a:xfrm>
          <a:prstGeom prst="rect">
            <a:avLst/>
          </a:prstGeom>
        </p:spPr>
        <p:txBody>
          <a:bodyPr anchorCtr="0" anchor="ctr"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87" name="Google Shape;87;p17"/>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88" name="Google Shape;88;p17"/>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89" name="Google Shape;89;p17"/>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90" name="Google Shape;90;p17"/>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93" name="Google Shape;93;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94" name="Google Shape;94;p18"/>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95" name="Shape 95"/>
        <p:cNvGrpSpPr/>
        <p:nvPr/>
      </p:nvGrpSpPr>
      <p:grpSpPr>
        <a:xfrm>
          <a:off x="0" y="0"/>
          <a:ext cx="0" cy="0"/>
          <a:chOff x="0" y="0"/>
          <a:chExt cx="0" cy="0"/>
        </a:xfrm>
      </p:grpSpPr>
      <p:sp>
        <p:nvSpPr>
          <p:cNvPr id="96" name="Google Shape;96;p19"/>
          <p:cNvSpPr txBox="1"/>
          <p:nvPr>
            <p:ph idx="1" type="body"/>
          </p:nvPr>
        </p:nvSpPr>
        <p:spPr>
          <a:xfrm>
            <a:off x="311700" y="4080225"/>
            <a:ext cx="4027500" cy="926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97" name="Google Shape;97;p19"/>
          <p:cNvSpPr/>
          <p:nvPr>
            <p:ph idx="2" type="pic"/>
          </p:nvPr>
        </p:nvSpPr>
        <p:spPr>
          <a:xfrm>
            <a:off x="4804825" y="1133300"/>
            <a:ext cx="4027500" cy="2392800"/>
          </a:xfrm>
          <a:prstGeom prst="rect">
            <a:avLst/>
          </a:prstGeom>
          <a:noFill/>
          <a:ln>
            <a:noFill/>
          </a:ln>
        </p:spPr>
      </p:sp>
      <p:sp>
        <p:nvSpPr>
          <p:cNvPr id="98" name="Google Shape;98;p19"/>
          <p:cNvSpPr/>
          <p:nvPr>
            <p:ph idx="3" type="pic"/>
          </p:nvPr>
        </p:nvSpPr>
        <p:spPr>
          <a:xfrm>
            <a:off x="311725" y="1133300"/>
            <a:ext cx="4027500" cy="2392800"/>
          </a:xfrm>
          <a:prstGeom prst="rect">
            <a:avLst/>
          </a:prstGeom>
          <a:noFill/>
          <a:ln>
            <a:noFill/>
          </a:ln>
        </p:spPr>
      </p:sp>
      <p:sp>
        <p:nvSpPr>
          <p:cNvPr id="99" name="Google Shape;99;p19"/>
          <p:cNvSpPr txBox="1"/>
          <p:nvPr>
            <p:ph idx="4" type="body"/>
          </p:nvPr>
        </p:nvSpPr>
        <p:spPr>
          <a:xfrm>
            <a:off x="4804825" y="4080225"/>
            <a:ext cx="4027500" cy="926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0" name="Google Shape;100;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01" name="Google Shape;101;p1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102" name="Google Shape;102;p19"/>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0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
        <p:nvSpPr>
          <p:cNvPr id="103" name="Google Shape;103;p19"/>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0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104" name="Shape 104"/>
        <p:cNvGrpSpPr/>
        <p:nvPr/>
      </p:nvGrpSpPr>
      <p:grpSpPr>
        <a:xfrm>
          <a:off x="0" y="0"/>
          <a:ext cx="0" cy="0"/>
          <a:chOff x="0" y="0"/>
          <a:chExt cx="0" cy="0"/>
        </a:xfrm>
      </p:grpSpPr>
      <p:sp>
        <p:nvSpPr>
          <p:cNvPr id="105" name="Google Shape;105;p20"/>
          <p:cNvSpPr txBox="1"/>
          <p:nvPr>
            <p:ph idx="1" type="body"/>
          </p:nvPr>
        </p:nvSpPr>
        <p:spPr>
          <a:xfrm>
            <a:off x="311700" y="3911700"/>
            <a:ext cx="2627100" cy="1018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6" name="Google Shape;106;p20"/>
          <p:cNvSpPr/>
          <p:nvPr>
            <p:ph idx="2" type="pic"/>
          </p:nvPr>
        </p:nvSpPr>
        <p:spPr>
          <a:xfrm>
            <a:off x="6205225" y="1128325"/>
            <a:ext cx="2627100" cy="2273100"/>
          </a:xfrm>
          <a:prstGeom prst="rect">
            <a:avLst/>
          </a:prstGeom>
          <a:noFill/>
          <a:ln>
            <a:noFill/>
          </a:ln>
        </p:spPr>
      </p:sp>
      <p:sp>
        <p:nvSpPr>
          <p:cNvPr id="107" name="Google Shape;107;p20"/>
          <p:cNvSpPr/>
          <p:nvPr>
            <p:ph idx="3" type="pic"/>
          </p:nvPr>
        </p:nvSpPr>
        <p:spPr>
          <a:xfrm>
            <a:off x="311725" y="1128325"/>
            <a:ext cx="2627100" cy="2273100"/>
          </a:xfrm>
          <a:prstGeom prst="rect">
            <a:avLst/>
          </a:prstGeom>
          <a:noFill/>
          <a:ln>
            <a:noFill/>
          </a:ln>
        </p:spPr>
      </p:sp>
      <p:sp>
        <p:nvSpPr>
          <p:cNvPr id="108" name="Google Shape;108;p20"/>
          <p:cNvSpPr txBox="1"/>
          <p:nvPr>
            <p:ph idx="4" type="body"/>
          </p:nvPr>
        </p:nvSpPr>
        <p:spPr>
          <a:xfrm>
            <a:off x="6205225" y="3911700"/>
            <a:ext cx="2627100" cy="1018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9" name="Google Shape;109;p20"/>
          <p:cNvSpPr/>
          <p:nvPr>
            <p:ph idx="5" type="pic"/>
          </p:nvPr>
        </p:nvSpPr>
        <p:spPr>
          <a:xfrm>
            <a:off x="3255250" y="1128325"/>
            <a:ext cx="2627100" cy="2273100"/>
          </a:xfrm>
          <a:prstGeom prst="rect">
            <a:avLst/>
          </a:prstGeom>
          <a:noFill/>
          <a:ln>
            <a:noFill/>
          </a:ln>
        </p:spPr>
      </p:sp>
      <p:sp>
        <p:nvSpPr>
          <p:cNvPr id="110" name="Google Shape;110;p20"/>
          <p:cNvSpPr txBox="1"/>
          <p:nvPr>
            <p:ph idx="6" type="body"/>
          </p:nvPr>
        </p:nvSpPr>
        <p:spPr>
          <a:xfrm>
            <a:off x="3255250" y="3911700"/>
            <a:ext cx="2627100" cy="1018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11" name="Google Shape;111;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12" name="Google Shape;112;p2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113" name="Google Shape;113;p20"/>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0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
        <p:nvSpPr>
          <p:cNvPr id="114" name="Google Shape;114;p20"/>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0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
        <p:nvSpPr>
          <p:cNvPr id="115" name="Google Shape;115;p20"/>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0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116" name="Shape 116"/>
        <p:cNvGrpSpPr/>
        <p:nvPr/>
      </p:nvGrpSpPr>
      <p:grpSpPr>
        <a:xfrm>
          <a:off x="0" y="0"/>
          <a:ext cx="0" cy="0"/>
          <a:chOff x="0" y="0"/>
          <a:chExt cx="0" cy="0"/>
        </a:xfrm>
      </p:grpSpPr>
      <p:sp>
        <p:nvSpPr>
          <p:cNvPr id="117" name="Google Shape;117;p21"/>
          <p:cNvSpPr/>
          <p:nvPr>
            <p:ph idx="2" type="pic"/>
          </p:nvPr>
        </p:nvSpPr>
        <p:spPr>
          <a:xfrm>
            <a:off x="311700" y="445025"/>
            <a:ext cx="8520600" cy="4218300"/>
          </a:xfrm>
          <a:prstGeom prst="rect">
            <a:avLst/>
          </a:prstGeom>
          <a:noFill/>
          <a:ln>
            <a:noFill/>
          </a:ln>
        </p:spPr>
      </p:sp>
      <p:sp>
        <p:nvSpPr>
          <p:cNvPr id="118" name="Google Shape;118;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119" name="Shape 119"/>
        <p:cNvGrpSpPr/>
        <p:nvPr/>
      </p:nvGrpSpPr>
      <p:grpSpPr>
        <a:xfrm>
          <a:off x="0" y="0"/>
          <a:ext cx="0" cy="0"/>
          <a:chOff x="0" y="0"/>
          <a:chExt cx="0" cy="0"/>
        </a:xfrm>
      </p:grpSpPr>
      <p:sp>
        <p:nvSpPr>
          <p:cNvPr id="120" name="Google Shape;120;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21" name="Google Shape;121;p22"/>
          <p:cNvSpPr/>
          <p:nvPr>
            <p:ph idx="2" type="pic"/>
          </p:nvPr>
        </p:nvSpPr>
        <p:spPr>
          <a:xfrm>
            <a:off x="3389600" y="118913"/>
            <a:ext cx="1643700" cy="1535100"/>
          </a:xfrm>
          <a:prstGeom prst="rect">
            <a:avLst/>
          </a:prstGeom>
          <a:noFill/>
          <a:ln>
            <a:noFill/>
          </a:ln>
        </p:spPr>
      </p:sp>
      <p:sp>
        <p:nvSpPr>
          <p:cNvPr id="122" name="Google Shape;122;p22"/>
          <p:cNvSpPr/>
          <p:nvPr>
            <p:ph idx="3" type="pic"/>
          </p:nvPr>
        </p:nvSpPr>
        <p:spPr>
          <a:xfrm>
            <a:off x="5195935" y="118913"/>
            <a:ext cx="1643700" cy="1535100"/>
          </a:xfrm>
          <a:prstGeom prst="rect">
            <a:avLst/>
          </a:prstGeom>
          <a:noFill/>
          <a:ln>
            <a:noFill/>
          </a:ln>
        </p:spPr>
      </p:sp>
      <p:sp>
        <p:nvSpPr>
          <p:cNvPr id="123" name="Google Shape;123;p22"/>
          <p:cNvSpPr/>
          <p:nvPr>
            <p:ph idx="4" type="pic"/>
          </p:nvPr>
        </p:nvSpPr>
        <p:spPr>
          <a:xfrm>
            <a:off x="7002270" y="118913"/>
            <a:ext cx="1643700" cy="1535100"/>
          </a:xfrm>
          <a:prstGeom prst="rect">
            <a:avLst/>
          </a:prstGeom>
          <a:noFill/>
          <a:ln>
            <a:noFill/>
          </a:ln>
        </p:spPr>
      </p:sp>
      <p:sp>
        <p:nvSpPr>
          <p:cNvPr id="124" name="Google Shape;124;p22"/>
          <p:cNvSpPr/>
          <p:nvPr>
            <p:ph idx="5" type="pic"/>
          </p:nvPr>
        </p:nvSpPr>
        <p:spPr>
          <a:xfrm>
            <a:off x="3389588" y="1804212"/>
            <a:ext cx="1643700" cy="1535100"/>
          </a:xfrm>
          <a:prstGeom prst="rect">
            <a:avLst/>
          </a:prstGeom>
          <a:noFill/>
          <a:ln>
            <a:noFill/>
          </a:ln>
        </p:spPr>
      </p:sp>
      <p:sp>
        <p:nvSpPr>
          <p:cNvPr id="125" name="Google Shape;125;p22"/>
          <p:cNvSpPr/>
          <p:nvPr>
            <p:ph idx="6" type="pic"/>
          </p:nvPr>
        </p:nvSpPr>
        <p:spPr>
          <a:xfrm>
            <a:off x="5195922" y="1804212"/>
            <a:ext cx="1643700" cy="1535100"/>
          </a:xfrm>
          <a:prstGeom prst="rect">
            <a:avLst/>
          </a:prstGeom>
          <a:noFill/>
          <a:ln>
            <a:noFill/>
          </a:ln>
        </p:spPr>
      </p:sp>
      <p:sp>
        <p:nvSpPr>
          <p:cNvPr id="126" name="Google Shape;126;p22"/>
          <p:cNvSpPr/>
          <p:nvPr>
            <p:ph idx="7" type="pic"/>
          </p:nvPr>
        </p:nvSpPr>
        <p:spPr>
          <a:xfrm>
            <a:off x="7002257" y="1804212"/>
            <a:ext cx="1643700" cy="1535100"/>
          </a:xfrm>
          <a:prstGeom prst="rect">
            <a:avLst/>
          </a:prstGeom>
          <a:noFill/>
          <a:ln>
            <a:noFill/>
          </a:ln>
        </p:spPr>
      </p:sp>
      <p:sp>
        <p:nvSpPr>
          <p:cNvPr id="127" name="Google Shape;127;p22"/>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128" name="Google Shape;128;p22"/>
          <p:cNvSpPr/>
          <p:nvPr>
            <p:ph idx="8" type="pic"/>
          </p:nvPr>
        </p:nvSpPr>
        <p:spPr>
          <a:xfrm>
            <a:off x="3389588" y="3489487"/>
            <a:ext cx="1643700" cy="1535100"/>
          </a:xfrm>
          <a:prstGeom prst="rect">
            <a:avLst/>
          </a:prstGeom>
          <a:noFill/>
          <a:ln>
            <a:noFill/>
          </a:ln>
        </p:spPr>
      </p:sp>
      <p:sp>
        <p:nvSpPr>
          <p:cNvPr id="129" name="Google Shape;129;p22"/>
          <p:cNvSpPr/>
          <p:nvPr>
            <p:ph idx="9" type="pic"/>
          </p:nvPr>
        </p:nvSpPr>
        <p:spPr>
          <a:xfrm>
            <a:off x="5195922" y="3489487"/>
            <a:ext cx="1643700" cy="1535100"/>
          </a:xfrm>
          <a:prstGeom prst="rect">
            <a:avLst/>
          </a:prstGeom>
          <a:noFill/>
          <a:ln>
            <a:noFill/>
          </a:ln>
        </p:spPr>
      </p:sp>
      <p:sp>
        <p:nvSpPr>
          <p:cNvPr id="130" name="Google Shape;130;p22"/>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title slide" type="title">
  <p:cSld name="TITLE">
    <p:bg>
      <p:bgPr>
        <a:solidFill>
          <a:schemeClr val="dk1"/>
        </a:solidFill>
      </p:bgPr>
    </p:bg>
    <p:spTree>
      <p:nvGrpSpPr>
        <p:cNvPr id="131" name="Shape 131"/>
        <p:cNvGrpSpPr/>
        <p:nvPr/>
      </p:nvGrpSpPr>
      <p:grpSpPr>
        <a:xfrm>
          <a:off x="0" y="0"/>
          <a:ext cx="0" cy="0"/>
          <a:chOff x="0" y="0"/>
          <a:chExt cx="0" cy="0"/>
        </a:xfrm>
      </p:grpSpPr>
      <p:sp>
        <p:nvSpPr>
          <p:cNvPr id="132" name="Google Shape;132;p23"/>
          <p:cNvSpPr txBox="1"/>
          <p:nvPr>
            <p:ph idx="1" type="body"/>
          </p:nvPr>
        </p:nvSpPr>
        <p:spPr>
          <a:xfrm>
            <a:off x="196951" y="4737750"/>
            <a:ext cx="18603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lt1"/>
              </a:buClr>
              <a:buSzPts val="800"/>
              <a:buChar char="●"/>
              <a:defRPr sz="800">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sz="800">
                <a:solidFill>
                  <a:schemeClr val="lt1"/>
                </a:solidFill>
              </a:defRPr>
            </a:lvl3pPr>
            <a:lvl4pPr indent="-279400" lvl="3" marL="1828800">
              <a:spcBef>
                <a:spcPts val="0"/>
              </a:spcBef>
              <a:spcAft>
                <a:spcPts val="0"/>
              </a:spcAft>
              <a:buClr>
                <a:schemeClr val="lt1"/>
              </a:buClr>
              <a:buSzPts val="800"/>
              <a:buChar char="●"/>
              <a:defRPr sz="800">
                <a:solidFill>
                  <a:schemeClr val="lt1"/>
                </a:solidFill>
              </a:defRPr>
            </a:lvl4pPr>
            <a:lvl5pPr indent="-279400" lvl="4" marL="2286000">
              <a:spcBef>
                <a:spcPts val="0"/>
              </a:spcBef>
              <a:spcAft>
                <a:spcPts val="0"/>
              </a:spcAft>
              <a:buClr>
                <a:schemeClr val="lt1"/>
              </a:buClr>
              <a:buSzPts val="800"/>
              <a:buChar char="○"/>
              <a:defRPr sz="800">
                <a:solidFill>
                  <a:schemeClr val="lt1"/>
                </a:solidFill>
              </a:defRPr>
            </a:lvl5pPr>
            <a:lvl6pPr indent="-279400" lvl="5" marL="2743200">
              <a:spcBef>
                <a:spcPts val="0"/>
              </a:spcBef>
              <a:spcAft>
                <a:spcPts val="0"/>
              </a:spcAft>
              <a:buClr>
                <a:schemeClr val="lt1"/>
              </a:buClr>
              <a:buSzPts val="800"/>
              <a:buChar char="■"/>
              <a:defRPr sz="800">
                <a:solidFill>
                  <a:schemeClr val="lt1"/>
                </a:solidFill>
              </a:defRPr>
            </a:lvl6pPr>
            <a:lvl7pPr indent="-279400" lvl="6" marL="3200400">
              <a:spcBef>
                <a:spcPts val="0"/>
              </a:spcBef>
              <a:spcAft>
                <a:spcPts val="0"/>
              </a:spcAft>
              <a:buClr>
                <a:schemeClr val="lt1"/>
              </a:buClr>
              <a:buSzPts val="800"/>
              <a:buChar char="●"/>
              <a:defRPr sz="800">
                <a:solidFill>
                  <a:schemeClr val="lt1"/>
                </a:solidFill>
              </a:defRPr>
            </a:lvl7pPr>
            <a:lvl8pPr indent="-279400" lvl="7" marL="3657600">
              <a:spcBef>
                <a:spcPts val="0"/>
              </a:spcBef>
              <a:spcAft>
                <a:spcPts val="0"/>
              </a:spcAft>
              <a:buClr>
                <a:schemeClr val="lt1"/>
              </a:buClr>
              <a:buSzPts val="800"/>
              <a:buChar char="○"/>
              <a:defRPr sz="800">
                <a:solidFill>
                  <a:schemeClr val="lt1"/>
                </a:solidFill>
              </a:defRPr>
            </a:lvl8pPr>
            <a:lvl9pPr indent="-279400" lvl="8" marL="4114800">
              <a:spcBef>
                <a:spcPts val="0"/>
              </a:spcBef>
              <a:spcAft>
                <a:spcPts val="0"/>
              </a:spcAft>
              <a:buClr>
                <a:schemeClr val="lt1"/>
              </a:buClr>
              <a:buSzPts val="800"/>
              <a:buChar char="■"/>
              <a:defRPr sz="800">
                <a:solidFill>
                  <a:schemeClr val="lt1"/>
                </a:solidFill>
              </a:defRPr>
            </a:lvl9pPr>
          </a:lstStyle>
          <a:p/>
        </p:txBody>
      </p:sp>
      <p:sp>
        <p:nvSpPr>
          <p:cNvPr id="133" name="Google Shape;133;p23"/>
          <p:cNvSpPr txBox="1"/>
          <p:nvPr>
            <p:ph type="ctrTitle"/>
          </p:nvPr>
        </p:nvSpPr>
        <p:spPr>
          <a:xfrm>
            <a:off x="196950" y="223825"/>
            <a:ext cx="8011800" cy="1877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6750"/>
              <a:buNone/>
              <a:defRPr sz="6750">
                <a:solidFill>
                  <a:schemeClr val="lt1"/>
                </a:solidFill>
              </a:defRPr>
            </a:lvl1pPr>
            <a:lvl2pPr lvl="1">
              <a:spcBef>
                <a:spcPts val="0"/>
              </a:spcBef>
              <a:spcAft>
                <a:spcPts val="0"/>
              </a:spcAft>
              <a:buClr>
                <a:schemeClr val="lt1"/>
              </a:buClr>
              <a:buSzPts val="5200"/>
              <a:buNone/>
              <a:defRPr sz="5200">
                <a:solidFill>
                  <a:schemeClr val="lt1"/>
                </a:solidFill>
              </a:defRPr>
            </a:lvl2pPr>
            <a:lvl3pPr lvl="2">
              <a:spcBef>
                <a:spcPts val="0"/>
              </a:spcBef>
              <a:spcAft>
                <a:spcPts val="0"/>
              </a:spcAft>
              <a:buClr>
                <a:schemeClr val="lt1"/>
              </a:buClr>
              <a:buSzPts val="5200"/>
              <a:buNone/>
              <a:defRPr sz="5200">
                <a:solidFill>
                  <a:schemeClr val="lt1"/>
                </a:solidFill>
              </a:defRPr>
            </a:lvl3pPr>
            <a:lvl4pPr lvl="3">
              <a:spcBef>
                <a:spcPts val="0"/>
              </a:spcBef>
              <a:spcAft>
                <a:spcPts val="0"/>
              </a:spcAft>
              <a:buClr>
                <a:schemeClr val="lt1"/>
              </a:buClr>
              <a:buSzPts val="5200"/>
              <a:buNone/>
              <a:defRPr sz="5200">
                <a:solidFill>
                  <a:schemeClr val="lt1"/>
                </a:solidFill>
              </a:defRPr>
            </a:lvl4pPr>
            <a:lvl5pPr lvl="4">
              <a:spcBef>
                <a:spcPts val="0"/>
              </a:spcBef>
              <a:spcAft>
                <a:spcPts val="0"/>
              </a:spcAft>
              <a:buClr>
                <a:schemeClr val="lt1"/>
              </a:buClr>
              <a:buSzPts val="5200"/>
              <a:buNone/>
              <a:defRPr sz="5200">
                <a:solidFill>
                  <a:schemeClr val="lt1"/>
                </a:solidFill>
              </a:defRPr>
            </a:lvl5pPr>
            <a:lvl6pPr lvl="5">
              <a:spcBef>
                <a:spcPts val="0"/>
              </a:spcBef>
              <a:spcAft>
                <a:spcPts val="0"/>
              </a:spcAft>
              <a:buClr>
                <a:schemeClr val="lt1"/>
              </a:buClr>
              <a:buSzPts val="5200"/>
              <a:buNone/>
              <a:defRPr sz="5200">
                <a:solidFill>
                  <a:schemeClr val="lt1"/>
                </a:solidFill>
              </a:defRPr>
            </a:lvl6pPr>
            <a:lvl7pPr lvl="6">
              <a:spcBef>
                <a:spcPts val="0"/>
              </a:spcBef>
              <a:spcAft>
                <a:spcPts val="0"/>
              </a:spcAft>
              <a:buClr>
                <a:schemeClr val="lt1"/>
              </a:buClr>
              <a:buSzPts val="5200"/>
              <a:buNone/>
              <a:defRPr sz="5200">
                <a:solidFill>
                  <a:schemeClr val="lt1"/>
                </a:solidFill>
              </a:defRPr>
            </a:lvl7pPr>
            <a:lvl8pPr lvl="7">
              <a:spcBef>
                <a:spcPts val="0"/>
              </a:spcBef>
              <a:spcAft>
                <a:spcPts val="0"/>
              </a:spcAft>
              <a:buClr>
                <a:schemeClr val="lt1"/>
              </a:buClr>
              <a:buSzPts val="5200"/>
              <a:buNone/>
              <a:defRPr sz="5200">
                <a:solidFill>
                  <a:schemeClr val="lt1"/>
                </a:solidFill>
              </a:defRPr>
            </a:lvl8pPr>
            <a:lvl9pPr lvl="8">
              <a:spcBef>
                <a:spcPts val="0"/>
              </a:spcBef>
              <a:spcAft>
                <a:spcPts val="0"/>
              </a:spcAft>
              <a:buClr>
                <a:schemeClr val="lt1"/>
              </a:buClr>
              <a:buSzPts val="5200"/>
              <a:buNone/>
              <a:defRPr sz="5200">
                <a:solidFill>
                  <a:schemeClr val="lt1"/>
                </a:solidFill>
              </a:defRPr>
            </a:lvl9pPr>
          </a:lstStyle>
          <a:p/>
        </p:txBody>
      </p:sp>
      <p:sp>
        <p:nvSpPr>
          <p:cNvPr id="134" name="Google Shape;134;p23"/>
          <p:cNvSpPr txBox="1"/>
          <p:nvPr>
            <p:ph idx="2" type="subTitle"/>
          </p:nvPr>
        </p:nvSpPr>
        <p:spPr>
          <a:xfrm>
            <a:off x="196950" y="2171250"/>
            <a:ext cx="3986700" cy="555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50"/>
              <a:buFont typeface="DM Sans Medium"/>
              <a:buNone/>
              <a:defRPr sz="1850">
                <a:solidFill>
                  <a:schemeClr val="lt1"/>
                </a:solidFill>
                <a:latin typeface="DM Sans Medium"/>
                <a:ea typeface="DM Sans Medium"/>
                <a:cs typeface="DM Sans Medium"/>
                <a:sym typeface="DM Sans Medium"/>
              </a:defRPr>
            </a:lvl1pPr>
            <a:lvl2pPr lvl="1" algn="ctr">
              <a:lnSpc>
                <a:spcPct val="100000"/>
              </a:lnSpc>
              <a:spcBef>
                <a:spcPts val="0"/>
              </a:spcBef>
              <a:spcAft>
                <a:spcPts val="0"/>
              </a:spcAft>
              <a:buClr>
                <a:schemeClr val="lt1"/>
              </a:buClr>
              <a:buSzPts val="2800"/>
              <a:buNone/>
              <a:defRPr sz="2800">
                <a:solidFill>
                  <a:schemeClr val="lt1"/>
                </a:solidFill>
              </a:defRPr>
            </a:lvl2pPr>
            <a:lvl3pPr lvl="2" algn="ctr">
              <a:lnSpc>
                <a:spcPct val="100000"/>
              </a:lnSpc>
              <a:spcBef>
                <a:spcPts val="0"/>
              </a:spcBef>
              <a:spcAft>
                <a:spcPts val="0"/>
              </a:spcAft>
              <a:buClr>
                <a:schemeClr val="lt1"/>
              </a:buClr>
              <a:buSzPts val="2800"/>
              <a:buNone/>
              <a:defRPr sz="2800">
                <a:solidFill>
                  <a:schemeClr val="lt1"/>
                </a:solidFill>
              </a:defRPr>
            </a:lvl3pPr>
            <a:lvl4pPr lvl="3" algn="ctr">
              <a:lnSpc>
                <a:spcPct val="100000"/>
              </a:lnSpc>
              <a:spcBef>
                <a:spcPts val="0"/>
              </a:spcBef>
              <a:spcAft>
                <a:spcPts val="0"/>
              </a:spcAft>
              <a:buClr>
                <a:schemeClr val="lt1"/>
              </a:buClr>
              <a:buSzPts val="2800"/>
              <a:buNone/>
              <a:defRPr sz="2800">
                <a:solidFill>
                  <a:schemeClr val="lt1"/>
                </a:solidFill>
              </a:defRPr>
            </a:lvl4pPr>
            <a:lvl5pPr lvl="4" algn="ctr">
              <a:lnSpc>
                <a:spcPct val="100000"/>
              </a:lnSpc>
              <a:spcBef>
                <a:spcPts val="0"/>
              </a:spcBef>
              <a:spcAft>
                <a:spcPts val="0"/>
              </a:spcAft>
              <a:buClr>
                <a:schemeClr val="lt1"/>
              </a:buClr>
              <a:buSzPts val="2800"/>
              <a:buNone/>
              <a:defRPr sz="2800">
                <a:solidFill>
                  <a:schemeClr val="lt1"/>
                </a:solidFill>
              </a:defRPr>
            </a:lvl5pPr>
            <a:lvl6pPr lvl="5" algn="ctr">
              <a:lnSpc>
                <a:spcPct val="100000"/>
              </a:lnSpc>
              <a:spcBef>
                <a:spcPts val="0"/>
              </a:spcBef>
              <a:spcAft>
                <a:spcPts val="0"/>
              </a:spcAft>
              <a:buClr>
                <a:schemeClr val="lt1"/>
              </a:buClr>
              <a:buSzPts val="2800"/>
              <a:buNone/>
              <a:defRPr sz="2800">
                <a:solidFill>
                  <a:schemeClr val="lt1"/>
                </a:solidFill>
              </a:defRPr>
            </a:lvl6pPr>
            <a:lvl7pPr lvl="6" algn="ctr">
              <a:lnSpc>
                <a:spcPct val="100000"/>
              </a:lnSpc>
              <a:spcBef>
                <a:spcPts val="0"/>
              </a:spcBef>
              <a:spcAft>
                <a:spcPts val="0"/>
              </a:spcAft>
              <a:buClr>
                <a:schemeClr val="lt1"/>
              </a:buClr>
              <a:buSzPts val="2800"/>
              <a:buNone/>
              <a:defRPr sz="2800">
                <a:solidFill>
                  <a:schemeClr val="lt1"/>
                </a:solidFill>
              </a:defRPr>
            </a:lvl7pPr>
            <a:lvl8pPr lvl="7" algn="ctr">
              <a:lnSpc>
                <a:spcPct val="100000"/>
              </a:lnSpc>
              <a:spcBef>
                <a:spcPts val="0"/>
              </a:spcBef>
              <a:spcAft>
                <a:spcPts val="0"/>
              </a:spcAft>
              <a:buClr>
                <a:schemeClr val="lt1"/>
              </a:buClr>
              <a:buSzPts val="2800"/>
              <a:buNone/>
              <a:defRPr sz="2800">
                <a:solidFill>
                  <a:schemeClr val="lt1"/>
                </a:solidFill>
              </a:defRPr>
            </a:lvl8pPr>
            <a:lvl9pPr lvl="8" algn="ctr">
              <a:lnSpc>
                <a:spcPct val="100000"/>
              </a:lnSpc>
              <a:spcBef>
                <a:spcPts val="0"/>
              </a:spcBef>
              <a:spcAft>
                <a:spcPts val="0"/>
              </a:spcAft>
              <a:buClr>
                <a:schemeClr val="lt1"/>
              </a:buClr>
              <a:buSzPts val="2800"/>
              <a:buNone/>
              <a:defRPr sz="2800">
                <a:solidFill>
                  <a:schemeClr val="lt1"/>
                </a:solidFill>
              </a:defRPr>
            </a:lvl9pPr>
          </a:lstStyle>
          <a:p/>
        </p:txBody>
      </p:sp>
      <p:sp>
        <p:nvSpPr>
          <p:cNvPr id="135" name="Google Shape;135;p23"/>
          <p:cNvSpPr/>
          <p:nvPr>
            <p:ph idx="3" type="pic"/>
          </p:nvPr>
        </p:nvSpPr>
        <p:spPr>
          <a:xfrm>
            <a:off x="4437578" y="2171250"/>
            <a:ext cx="4509600" cy="2775600"/>
          </a:xfrm>
          <a:prstGeom prst="round2DiagRect">
            <a:avLst>
              <a:gd fmla="val 16667" name="adj1"/>
              <a:gd fmla="val 0" name="adj2"/>
            </a:avLst>
          </a:prstGeom>
          <a:noFill/>
          <a:ln>
            <a:noFill/>
          </a:ln>
        </p:spPr>
      </p:sp>
      <p:sp>
        <p:nvSpPr>
          <p:cNvPr id="136" name="Google Shape;136;p23"/>
          <p:cNvSpPr txBox="1"/>
          <p:nvPr>
            <p:ph idx="4"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lt1"/>
              </a:buClr>
              <a:buSzPts val="800"/>
              <a:buChar char="●"/>
              <a:defRPr sz="800">
                <a:solidFill>
                  <a:schemeClr val="lt1"/>
                </a:solidFill>
              </a:defRPr>
            </a:lvl1pPr>
            <a:lvl2pPr indent="-279400" lvl="1" marL="914400" algn="r">
              <a:spcBef>
                <a:spcPts val="0"/>
              </a:spcBef>
              <a:spcAft>
                <a:spcPts val="0"/>
              </a:spcAft>
              <a:buClr>
                <a:schemeClr val="lt1"/>
              </a:buClr>
              <a:buSzPts val="800"/>
              <a:buChar char="○"/>
              <a:defRPr>
                <a:solidFill>
                  <a:schemeClr val="lt1"/>
                </a:solidFill>
              </a:defRPr>
            </a:lvl2pPr>
            <a:lvl3pPr indent="-279400" lvl="2" marL="1371600" algn="r">
              <a:spcBef>
                <a:spcPts val="0"/>
              </a:spcBef>
              <a:spcAft>
                <a:spcPts val="0"/>
              </a:spcAft>
              <a:buClr>
                <a:schemeClr val="lt1"/>
              </a:buClr>
              <a:buSzPts val="800"/>
              <a:buChar char="■"/>
              <a:defRPr sz="800">
                <a:solidFill>
                  <a:schemeClr val="lt1"/>
                </a:solidFill>
              </a:defRPr>
            </a:lvl3pPr>
            <a:lvl4pPr indent="-279400" lvl="3" marL="1828800" algn="r">
              <a:spcBef>
                <a:spcPts val="0"/>
              </a:spcBef>
              <a:spcAft>
                <a:spcPts val="0"/>
              </a:spcAft>
              <a:buClr>
                <a:schemeClr val="lt1"/>
              </a:buClr>
              <a:buSzPts val="800"/>
              <a:buChar char="●"/>
              <a:defRPr sz="800">
                <a:solidFill>
                  <a:schemeClr val="lt1"/>
                </a:solidFill>
              </a:defRPr>
            </a:lvl4pPr>
            <a:lvl5pPr indent="-279400" lvl="4" marL="2286000" algn="r">
              <a:spcBef>
                <a:spcPts val="0"/>
              </a:spcBef>
              <a:spcAft>
                <a:spcPts val="0"/>
              </a:spcAft>
              <a:buClr>
                <a:schemeClr val="lt1"/>
              </a:buClr>
              <a:buSzPts val="800"/>
              <a:buChar char="○"/>
              <a:defRPr sz="800">
                <a:solidFill>
                  <a:schemeClr val="lt1"/>
                </a:solidFill>
              </a:defRPr>
            </a:lvl5pPr>
            <a:lvl6pPr indent="-279400" lvl="5" marL="2743200" algn="r">
              <a:spcBef>
                <a:spcPts val="0"/>
              </a:spcBef>
              <a:spcAft>
                <a:spcPts val="0"/>
              </a:spcAft>
              <a:buClr>
                <a:schemeClr val="lt1"/>
              </a:buClr>
              <a:buSzPts val="800"/>
              <a:buChar char="■"/>
              <a:defRPr sz="800">
                <a:solidFill>
                  <a:schemeClr val="lt1"/>
                </a:solidFill>
              </a:defRPr>
            </a:lvl6pPr>
            <a:lvl7pPr indent="-279400" lvl="6" marL="3200400" algn="r">
              <a:spcBef>
                <a:spcPts val="0"/>
              </a:spcBef>
              <a:spcAft>
                <a:spcPts val="0"/>
              </a:spcAft>
              <a:buClr>
                <a:schemeClr val="lt1"/>
              </a:buClr>
              <a:buSzPts val="800"/>
              <a:buChar char="●"/>
              <a:defRPr sz="800">
                <a:solidFill>
                  <a:schemeClr val="lt1"/>
                </a:solidFill>
              </a:defRPr>
            </a:lvl7pPr>
            <a:lvl8pPr indent="-279400" lvl="7" marL="3657600" algn="r">
              <a:spcBef>
                <a:spcPts val="0"/>
              </a:spcBef>
              <a:spcAft>
                <a:spcPts val="0"/>
              </a:spcAft>
              <a:buClr>
                <a:schemeClr val="lt1"/>
              </a:buClr>
              <a:buSzPts val="800"/>
              <a:buChar char="○"/>
              <a:defRPr sz="800">
                <a:solidFill>
                  <a:schemeClr val="lt1"/>
                </a:solidFill>
              </a:defRPr>
            </a:lvl8pPr>
            <a:lvl9pPr indent="-279400" lvl="8" marL="4114800" algn="r">
              <a:spcBef>
                <a:spcPts val="0"/>
              </a:spcBef>
              <a:spcAft>
                <a:spcPts val="0"/>
              </a:spcAft>
              <a:buClr>
                <a:schemeClr val="lt1"/>
              </a:buClr>
              <a:buSzPts val="800"/>
              <a:buChar char="■"/>
              <a:defRPr sz="800">
                <a:solidFill>
                  <a:schemeClr val="lt1"/>
                </a:solidFil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number" type="secHead">
  <p:cSld name="SECTION_HEADER">
    <p:spTree>
      <p:nvGrpSpPr>
        <p:cNvPr id="137" name="Shape 137"/>
        <p:cNvGrpSpPr/>
        <p:nvPr/>
      </p:nvGrpSpPr>
      <p:grpSpPr>
        <a:xfrm>
          <a:off x="0" y="0"/>
          <a:ext cx="0" cy="0"/>
          <a:chOff x="0" y="0"/>
          <a:chExt cx="0" cy="0"/>
        </a:xfrm>
      </p:grpSpPr>
      <p:sp>
        <p:nvSpPr>
          <p:cNvPr id="138" name="Google Shape;138;p24"/>
          <p:cNvSpPr txBox="1"/>
          <p:nvPr>
            <p:ph type="title"/>
          </p:nvPr>
        </p:nvSpPr>
        <p:spPr>
          <a:xfrm>
            <a:off x="511953" y="588599"/>
            <a:ext cx="74643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50"/>
              <a:buNone/>
              <a:defRPr sz="365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39" name="Google Shape;139;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40" name="Google Shape;140;p24"/>
          <p:cNvSpPr txBox="1"/>
          <p:nvPr>
            <p:ph idx="2" type="title"/>
          </p:nvPr>
        </p:nvSpPr>
        <p:spPr>
          <a:xfrm>
            <a:off x="511953" y="1430399"/>
            <a:ext cx="74643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50"/>
              <a:buNone/>
              <a:defRPr sz="365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41" name="Google Shape;141;p24"/>
          <p:cNvSpPr txBox="1"/>
          <p:nvPr>
            <p:ph idx="3" type="title"/>
          </p:nvPr>
        </p:nvSpPr>
        <p:spPr>
          <a:xfrm>
            <a:off x="511953" y="2272199"/>
            <a:ext cx="74643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50"/>
              <a:buNone/>
              <a:defRPr sz="365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42" name="Google Shape;142;p24"/>
          <p:cNvSpPr txBox="1"/>
          <p:nvPr>
            <p:ph idx="4" type="title"/>
          </p:nvPr>
        </p:nvSpPr>
        <p:spPr>
          <a:xfrm>
            <a:off x="511953" y="3113999"/>
            <a:ext cx="74643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50"/>
              <a:buNone/>
              <a:defRPr sz="365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43" name="Google Shape;143;p24"/>
          <p:cNvSpPr txBox="1"/>
          <p:nvPr>
            <p:ph idx="5" type="title"/>
          </p:nvPr>
        </p:nvSpPr>
        <p:spPr>
          <a:xfrm>
            <a:off x="511953" y="3955799"/>
            <a:ext cx="74643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50"/>
              <a:buNone/>
              <a:defRPr sz="365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44" name="Google Shape;144;p24"/>
          <p:cNvSpPr txBox="1"/>
          <p:nvPr>
            <p:ph idx="1" type="body"/>
          </p:nvPr>
        </p:nvSpPr>
        <p:spPr>
          <a:xfrm>
            <a:off x="196951" y="196725"/>
            <a:ext cx="18603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dk1"/>
              </a:buClr>
              <a:buSzPts val="800"/>
              <a:buChar char="●"/>
              <a:defRPr sz="800">
                <a:solidFill>
                  <a:schemeClr val="dk1"/>
                </a:solidFill>
              </a:defRPr>
            </a:lvl1pPr>
            <a:lvl2pPr indent="-279400" lvl="1" marL="914400">
              <a:spcBef>
                <a:spcPts val="0"/>
              </a:spcBef>
              <a:spcAft>
                <a:spcPts val="0"/>
              </a:spcAft>
              <a:buClr>
                <a:schemeClr val="dk1"/>
              </a:buClr>
              <a:buSzPts val="800"/>
              <a:buChar char="○"/>
              <a:defRPr>
                <a:solidFill>
                  <a:schemeClr val="dk1"/>
                </a:solidFill>
              </a:defRPr>
            </a:lvl2pPr>
            <a:lvl3pPr indent="-279400" lvl="2" marL="1371600">
              <a:spcBef>
                <a:spcPts val="0"/>
              </a:spcBef>
              <a:spcAft>
                <a:spcPts val="0"/>
              </a:spcAft>
              <a:buClr>
                <a:schemeClr val="dk1"/>
              </a:buClr>
              <a:buSzPts val="800"/>
              <a:buChar char="■"/>
              <a:defRPr sz="800">
                <a:solidFill>
                  <a:schemeClr val="dk1"/>
                </a:solidFill>
              </a:defRPr>
            </a:lvl3pPr>
            <a:lvl4pPr indent="-279400" lvl="3" marL="1828800">
              <a:spcBef>
                <a:spcPts val="0"/>
              </a:spcBef>
              <a:spcAft>
                <a:spcPts val="0"/>
              </a:spcAft>
              <a:buClr>
                <a:schemeClr val="dk1"/>
              </a:buClr>
              <a:buSzPts val="800"/>
              <a:buChar char="●"/>
              <a:defRPr sz="800">
                <a:solidFill>
                  <a:schemeClr val="dk1"/>
                </a:solidFill>
              </a:defRPr>
            </a:lvl4pPr>
            <a:lvl5pPr indent="-279400" lvl="4" marL="2286000">
              <a:spcBef>
                <a:spcPts val="0"/>
              </a:spcBef>
              <a:spcAft>
                <a:spcPts val="0"/>
              </a:spcAft>
              <a:buClr>
                <a:schemeClr val="dk1"/>
              </a:buClr>
              <a:buSzPts val="800"/>
              <a:buChar char="○"/>
              <a:defRPr sz="800">
                <a:solidFill>
                  <a:schemeClr val="dk1"/>
                </a:solidFill>
              </a:defRPr>
            </a:lvl5pPr>
            <a:lvl6pPr indent="-279400" lvl="5" marL="2743200">
              <a:spcBef>
                <a:spcPts val="0"/>
              </a:spcBef>
              <a:spcAft>
                <a:spcPts val="0"/>
              </a:spcAft>
              <a:buClr>
                <a:schemeClr val="dk1"/>
              </a:buClr>
              <a:buSzPts val="800"/>
              <a:buChar char="■"/>
              <a:defRPr sz="800">
                <a:solidFill>
                  <a:schemeClr val="dk1"/>
                </a:solidFill>
              </a:defRPr>
            </a:lvl6pPr>
            <a:lvl7pPr indent="-279400" lvl="6" marL="3200400">
              <a:spcBef>
                <a:spcPts val="0"/>
              </a:spcBef>
              <a:spcAft>
                <a:spcPts val="0"/>
              </a:spcAft>
              <a:buClr>
                <a:schemeClr val="dk1"/>
              </a:buClr>
              <a:buSzPts val="800"/>
              <a:buChar char="●"/>
              <a:defRPr sz="800">
                <a:solidFill>
                  <a:schemeClr val="dk1"/>
                </a:solidFill>
              </a:defRPr>
            </a:lvl7pPr>
            <a:lvl8pPr indent="-279400" lvl="7" marL="3657600">
              <a:spcBef>
                <a:spcPts val="0"/>
              </a:spcBef>
              <a:spcAft>
                <a:spcPts val="0"/>
              </a:spcAft>
              <a:buClr>
                <a:schemeClr val="dk1"/>
              </a:buClr>
              <a:buSzPts val="800"/>
              <a:buChar char="○"/>
              <a:defRPr sz="800">
                <a:solidFill>
                  <a:schemeClr val="dk1"/>
                </a:solidFill>
              </a:defRPr>
            </a:lvl8pPr>
            <a:lvl9pPr indent="-279400" lvl="8" marL="4114800">
              <a:spcBef>
                <a:spcPts val="0"/>
              </a:spcBef>
              <a:spcAft>
                <a:spcPts val="0"/>
              </a:spcAft>
              <a:buClr>
                <a:schemeClr val="dk1"/>
              </a:buClr>
              <a:buSzPts val="800"/>
              <a:buChar char="■"/>
              <a:defRPr sz="800">
                <a:solidFill>
                  <a:schemeClr val="dk1"/>
                </a:solidFill>
              </a:defRPr>
            </a:lvl9pPr>
          </a:lstStyle>
          <a:p/>
        </p:txBody>
      </p:sp>
      <p:sp>
        <p:nvSpPr>
          <p:cNvPr id="145" name="Google Shape;145;p24"/>
          <p:cNvSpPr txBox="1"/>
          <p:nvPr>
            <p:ph idx="6"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dk1"/>
              </a:buClr>
              <a:buSzPts val="800"/>
              <a:buChar char="●"/>
              <a:defRPr sz="800">
                <a:solidFill>
                  <a:schemeClr val="dk1"/>
                </a:solidFill>
              </a:defRPr>
            </a:lvl1pPr>
            <a:lvl2pPr indent="-279400" lvl="1" marL="914400" algn="r">
              <a:spcBef>
                <a:spcPts val="0"/>
              </a:spcBef>
              <a:spcAft>
                <a:spcPts val="0"/>
              </a:spcAft>
              <a:buClr>
                <a:schemeClr val="dk1"/>
              </a:buClr>
              <a:buSzPts val="800"/>
              <a:buChar char="○"/>
              <a:defRPr>
                <a:solidFill>
                  <a:schemeClr val="dk1"/>
                </a:solidFill>
              </a:defRPr>
            </a:lvl2pPr>
            <a:lvl3pPr indent="-279400" lvl="2" marL="1371600" algn="r">
              <a:spcBef>
                <a:spcPts val="0"/>
              </a:spcBef>
              <a:spcAft>
                <a:spcPts val="0"/>
              </a:spcAft>
              <a:buClr>
                <a:schemeClr val="dk1"/>
              </a:buClr>
              <a:buSzPts val="800"/>
              <a:buChar char="■"/>
              <a:defRPr sz="800">
                <a:solidFill>
                  <a:schemeClr val="dk1"/>
                </a:solidFill>
              </a:defRPr>
            </a:lvl3pPr>
            <a:lvl4pPr indent="-279400" lvl="3" marL="1828800" algn="r">
              <a:spcBef>
                <a:spcPts val="0"/>
              </a:spcBef>
              <a:spcAft>
                <a:spcPts val="0"/>
              </a:spcAft>
              <a:buClr>
                <a:schemeClr val="dk1"/>
              </a:buClr>
              <a:buSzPts val="800"/>
              <a:buChar char="●"/>
              <a:defRPr sz="800">
                <a:solidFill>
                  <a:schemeClr val="dk1"/>
                </a:solidFill>
              </a:defRPr>
            </a:lvl4pPr>
            <a:lvl5pPr indent="-279400" lvl="4" marL="2286000" algn="r">
              <a:spcBef>
                <a:spcPts val="0"/>
              </a:spcBef>
              <a:spcAft>
                <a:spcPts val="0"/>
              </a:spcAft>
              <a:buClr>
                <a:schemeClr val="dk1"/>
              </a:buClr>
              <a:buSzPts val="800"/>
              <a:buChar char="○"/>
              <a:defRPr sz="800">
                <a:solidFill>
                  <a:schemeClr val="dk1"/>
                </a:solidFill>
              </a:defRPr>
            </a:lvl5pPr>
            <a:lvl6pPr indent="-279400" lvl="5" marL="2743200" algn="r">
              <a:spcBef>
                <a:spcPts val="0"/>
              </a:spcBef>
              <a:spcAft>
                <a:spcPts val="0"/>
              </a:spcAft>
              <a:buClr>
                <a:schemeClr val="dk1"/>
              </a:buClr>
              <a:buSzPts val="800"/>
              <a:buChar char="■"/>
              <a:defRPr sz="800">
                <a:solidFill>
                  <a:schemeClr val="dk1"/>
                </a:solidFill>
              </a:defRPr>
            </a:lvl6pPr>
            <a:lvl7pPr indent="-279400" lvl="6" marL="3200400" algn="r">
              <a:spcBef>
                <a:spcPts val="0"/>
              </a:spcBef>
              <a:spcAft>
                <a:spcPts val="0"/>
              </a:spcAft>
              <a:buClr>
                <a:schemeClr val="dk1"/>
              </a:buClr>
              <a:buSzPts val="800"/>
              <a:buChar char="●"/>
              <a:defRPr sz="800">
                <a:solidFill>
                  <a:schemeClr val="dk1"/>
                </a:solidFill>
              </a:defRPr>
            </a:lvl7pPr>
            <a:lvl8pPr indent="-279400" lvl="7" marL="3657600" algn="r">
              <a:spcBef>
                <a:spcPts val="0"/>
              </a:spcBef>
              <a:spcAft>
                <a:spcPts val="0"/>
              </a:spcAft>
              <a:buClr>
                <a:schemeClr val="dk1"/>
              </a:buClr>
              <a:buSzPts val="800"/>
              <a:buChar char="○"/>
              <a:defRPr sz="800">
                <a:solidFill>
                  <a:schemeClr val="dk1"/>
                </a:solidFill>
              </a:defRPr>
            </a:lvl8pPr>
            <a:lvl9pPr indent="-279400" lvl="8" marL="4114800" algn="r">
              <a:spcBef>
                <a:spcPts val="0"/>
              </a:spcBef>
              <a:spcAft>
                <a:spcPts val="0"/>
              </a:spcAft>
              <a:buClr>
                <a:schemeClr val="dk1"/>
              </a:buClr>
              <a:buSzPts val="800"/>
              <a:buChar char="■"/>
              <a:defRPr sz="800">
                <a:solidFill>
                  <a:schemeClr val="dk1"/>
                </a:solidFil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1" type="tx">
  <p:cSld name="TITLE_AND_BODY">
    <p:spTree>
      <p:nvGrpSpPr>
        <p:cNvPr id="146" name="Shape 146"/>
        <p:cNvGrpSpPr/>
        <p:nvPr/>
      </p:nvGrpSpPr>
      <p:grpSpPr>
        <a:xfrm>
          <a:off x="0" y="0"/>
          <a:ext cx="0" cy="0"/>
          <a:chOff x="0" y="0"/>
          <a:chExt cx="0" cy="0"/>
        </a:xfrm>
      </p:grpSpPr>
      <p:sp>
        <p:nvSpPr>
          <p:cNvPr id="147" name="Google Shape;147;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48" name="Google Shape;148;p25"/>
          <p:cNvSpPr txBox="1"/>
          <p:nvPr>
            <p:ph idx="1" type="subTitle"/>
          </p:nvPr>
        </p:nvSpPr>
        <p:spPr>
          <a:xfrm>
            <a:off x="975300" y="1864050"/>
            <a:ext cx="7193400" cy="1415400"/>
          </a:xfrm>
          <a:prstGeom prst="rect">
            <a:avLst/>
          </a:prstGeom>
        </p:spPr>
        <p:txBody>
          <a:bodyPr anchorCtr="0" anchor="ctr" bIns="91425" lIns="91425" spcFirstLastPara="1" rIns="91425" wrap="square" tIns="91425">
            <a:spAutoFit/>
          </a:bodyPr>
          <a:lstStyle>
            <a:lvl1pPr lvl="0"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1pPr>
            <a:lvl2pPr lvl="1"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2pPr>
            <a:lvl3pPr lvl="2"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3pPr>
            <a:lvl4pPr lvl="3"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4pPr>
            <a:lvl5pPr lvl="4"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5pPr>
            <a:lvl6pPr lvl="5"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6pPr>
            <a:lvl7pPr lvl="6"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7pPr>
            <a:lvl8pPr lvl="7"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8pPr>
            <a:lvl9pPr lvl="8"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9pPr>
          </a:lstStyle>
          <a:p/>
        </p:txBody>
      </p:sp>
      <p:sp>
        <p:nvSpPr>
          <p:cNvPr id="149" name="Google Shape;149;p25"/>
          <p:cNvSpPr txBox="1"/>
          <p:nvPr>
            <p:ph idx="2" type="body"/>
          </p:nvPr>
        </p:nvSpPr>
        <p:spPr>
          <a:xfrm>
            <a:off x="196951" y="196725"/>
            <a:ext cx="18591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dk1"/>
              </a:buClr>
              <a:buSzPts val="800"/>
              <a:buChar char="●"/>
              <a:defRPr sz="800">
                <a:solidFill>
                  <a:schemeClr val="dk1"/>
                </a:solidFill>
              </a:defRPr>
            </a:lvl1pPr>
            <a:lvl2pPr indent="-279400" lvl="1" marL="914400">
              <a:spcBef>
                <a:spcPts val="0"/>
              </a:spcBef>
              <a:spcAft>
                <a:spcPts val="0"/>
              </a:spcAft>
              <a:buClr>
                <a:schemeClr val="dk1"/>
              </a:buClr>
              <a:buSzPts val="800"/>
              <a:buChar char="○"/>
              <a:defRPr>
                <a:solidFill>
                  <a:schemeClr val="dk1"/>
                </a:solidFill>
              </a:defRPr>
            </a:lvl2pPr>
            <a:lvl3pPr indent="-279400" lvl="2" marL="1371600">
              <a:spcBef>
                <a:spcPts val="0"/>
              </a:spcBef>
              <a:spcAft>
                <a:spcPts val="0"/>
              </a:spcAft>
              <a:buClr>
                <a:schemeClr val="dk1"/>
              </a:buClr>
              <a:buSzPts val="800"/>
              <a:buChar char="■"/>
              <a:defRPr sz="800">
                <a:solidFill>
                  <a:schemeClr val="dk1"/>
                </a:solidFill>
              </a:defRPr>
            </a:lvl3pPr>
            <a:lvl4pPr indent="-279400" lvl="3" marL="1828800">
              <a:spcBef>
                <a:spcPts val="0"/>
              </a:spcBef>
              <a:spcAft>
                <a:spcPts val="0"/>
              </a:spcAft>
              <a:buClr>
                <a:schemeClr val="dk1"/>
              </a:buClr>
              <a:buSzPts val="800"/>
              <a:buChar char="●"/>
              <a:defRPr sz="800">
                <a:solidFill>
                  <a:schemeClr val="dk1"/>
                </a:solidFill>
              </a:defRPr>
            </a:lvl4pPr>
            <a:lvl5pPr indent="-279400" lvl="4" marL="2286000">
              <a:spcBef>
                <a:spcPts val="0"/>
              </a:spcBef>
              <a:spcAft>
                <a:spcPts val="0"/>
              </a:spcAft>
              <a:buClr>
                <a:schemeClr val="dk1"/>
              </a:buClr>
              <a:buSzPts val="800"/>
              <a:buChar char="○"/>
              <a:defRPr sz="800">
                <a:solidFill>
                  <a:schemeClr val="dk1"/>
                </a:solidFill>
              </a:defRPr>
            </a:lvl5pPr>
            <a:lvl6pPr indent="-279400" lvl="5" marL="2743200">
              <a:spcBef>
                <a:spcPts val="0"/>
              </a:spcBef>
              <a:spcAft>
                <a:spcPts val="0"/>
              </a:spcAft>
              <a:buClr>
                <a:schemeClr val="dk1"/>
              </a:buClr>
              <a:buSzPts val="800"/>
              <a:buChar char="■"/>
              <a:defRPr sz="800">
                <a:solidFill>
                  <a:schemeClr val="dk1"/>
                </a:solidFill>
              </a:defRPr>
            </a:lvl6pPr>
            <a:lvl7pPr indent="-279400" lvl="6" marL="3200400">
              <a:spcBef>
                <a:spcPts val="0"/>
              </a:spcBef>
              <a:spcAft>
                <a:spcPts val="0"/>
              </a:spcAft>
              <a:buClr>
                <a:schemeClr val="dk1"/>
              </a:buClr>
              <a:buSzPts val="800"/>
              <a:buChar char="●"/>
              <a:defRPr sz="800">
                <a:solidFill>
                  <a:schemeClr val="dk1"/>
                </a:solidFill>
              </a:defRPr>
            </a:lvl7pPr>
            <a:lvl8pPr indent="-279400" lvl="7" marL="3657600">
              <a:spcBef>
                <a:spcPts val="0"/>
              </a:spcBef>
              <a:spcAft>
                <a:spcPts val="0"/>
              </a:spcAft>
              <a:buClr>
                <a:schemeClr val="dk1"/>
              </a:buClr>
              <a:buSzPts val="800"/>
              <a:buChar char="○"/>
              <a:defRPr sz="800">
                <a:solidFill>
                  <a:schemeClr val="dk1"/>
                </a:solidFill>
              </a:defRPr>
            </a:lvl8pPr>
            <a:lvl9pPr indent="-279400" lvl="8" marL="4114800">
              <a:spcBef>
                <a:spcPts val="0"/>
              </a:spcBef>
              <a:spcAft>
                <a:spcPts val="0"/>
              </a:spcAft>
              <a:buClr>
                <a:schemeClr val="dk1"/>
              </a:buClr>
              <a:buSzPts val="800"/>
              <a:buChar char="■"/>
              <a:defRPr sz="800">
                <a:solidFill>
                  <a:schemeClr val="dk1"/>
                </a:solidFill>
              </a:defRPr>
            </a:lvl9pPr>
          </a:lstStyle>
          <a:p/>
        </p:txBody>
      </p:sp>
      <p:sp>
        <p:nvSpPr>
          <p:cNvPr id="150" name="Google Shape;150;p25"/>
          <p:cNvSpPr txBox="1"/>
          <p:nvPr>
            <p:ph idx="3"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dk1"/>
              </a:buClr>
              <a:buSzPts val="800"/>
              <a:buChar char="●"/>
              <a:defRPr sz="800">
                <a:solidFill>
                  <a:schemeClr val="dk1"/>
                </a:solidFill>
              </a:defRPr>
            </a:lvl1pPr>
            <a:lvl2pPr indent="-279400" lvl="1" marL="914400" algn="r">
              <a:spcBef>
                <a:spcPts val="0"/>
              </a:spcBef>
              <a:spcAft>
                <a:spcPts val="0"/>
              </a:spcAft>
              <a:buClr>
                <a:schemeClr val="dk1"/>
              </a:buClr>
              <a:buSzPts val="800"/>
              <a:buChar char="○"/>
              <a:defRPr>
                <a:solidFill>
                  <a:schemeClr val="dk1"/>
                </a:solidFill>
              </a:defRPr>
            </a:lvl2pPr>
            <a:lvl3pPr indent="-279400" lvl="2" marL="1371600" algn="r">
              <a:spcBef>
                <a:spcPts val="0"/>
              </a:spcBef>
              <a:spcAft>
                <a:spcPts val="0"/>
              </a:spcAft>
              <a:buClr>
                <a:schemeClr val="dk1"/>
              </a:buClr>
              <a:buSzPts val="800"/>
              <a:buChar char="■"/>
              <a:defRPr sz="800">
                <a:solidFill>
                  <a:schemeClr val="dk1"/>
                </a:solidFill>
              </a:defRPr>
            </a:lvl3pPr>
            <a:lvl4pPr indent="-279400" lvl="3" marL="1828800" algn="r">
              <a:spcBef>
                <a:spcPts val="0"/>
              </a:spcBef>
              <a:spcAft>
                <a:spcPts val="0"/>
              </a:spcAft>
              <a:buClr>
                <a:schemeClr val="dk1"/>
              </a:buClr>
              <a:buSzPts val="800"/>
              <a:buChar char="●"/>
              <a:defRPr sz="800">
                <a:solidFill>
                  <a:schemeClr val="dk1"/>
                </a:solidFill>
              </a:defRPr>
            </a:lvl4pPr>
            <a:lvl5pPr indent="-279400" lvl="4" marL="2286000" algn="r">
              <a:spcBef>
                <a:spcPts val="0"/>
              </a:spcBef>
              <a:spcAft>
                <a:spcPts val="0"/>
              </a:spcAft>
              <a:buClr>
                <a:schemeClr val="dk1"/>
              </a:buClr>
              <a:buSzPts val="800"/>
              <a:buChar char="○"/>
              <a:defRPr sz="800">
                <a:solidFill>
                  <a:schemeClr val="dk1"/>
                </a:solidFill>
              </a:defRPr>
            </a:lvl5pPr>
            <a:lvl6pPr indent="-279400" lvl="5" marL="2743200" algn="r">
              <a:spcBef>
                <a:spcPts val="0"/>
              </a:spcBef>
              <a:spcAft>
                <a:spcPts val="0"/>
              </a:spcAft>
              <a:buClr>
                <a:schemeClr val="dk1"/>
              </a:buClr>
              <a:buSzPts val="800"/>
              <a:buChar char="■"/>
              <a:defRPr sz="800">
                <a:solidFill>
                  <a:schemeClr val="dk1"/>
                </a:solidFill>
              </a:defRPr>
            </a:lvl6pPr>
            <a:lvl7pPr indent="-279400" lvl="6" marL="3200400" algn="r">
              <a:spcBef>
                <a:spcPts val="0"/>
              </a:spcBef>
              <a:spcAft>
                <a:spcPts val="0"/>
              </a:spcAft>
              <a:buClr>
                <a:schemeClr val="dk1"/>
              </a:buClr>
              <a:buSzPts val="800"/>
              <a:buChar char="●"/>
              <a:defRPr sz="800">
                <a:solidFill>
                  <a:schemeClr val="dk1"/>
                </a:solidFill>
              </a:defRPr>
            </a:lvl7pPr>
            <a:lvl8pPr indent="-279400" lvl="7" marL="3657600" algn="r">
              <a:spcBef>
                <a:spcPts val="0"/>
              </a:spcBef>
              <a:spcAft>
                <a:spcPts val="0"/>
              </a:spcAft>
              <a:buClr>
                <a:schemeClr val="dk1"/>
              </a:buClr>
              <a:buSzPts val="800"/>
              <a:buChar char="○"/>
              <a:defRPr sz="800">
                <a:solidFill>
                  <a:schemeClr val="dk1"/>
                </a:solidFill>
              </a:defRPr>
            </a:lvl8pPr>
            <a:lvl9pPr indent="-279400" lvl="8" marL="4114800" algn="r">
              <a:spcBef>
                <a:spcPts val="0"/>
              </a:spcBef>
              <a:spcAft>
                <a:spcPts val="0"/>
              </a:spcAft>
              <a:buClr>
                <a:schemeClr val="dk1"/>
              </a:buClr>
              <a:buSzPts val="800"/>
              <a:buChar char="■"/>
              <a:defRPr sz="800">
                <a:solidFill>
                  <a:schemeClr val="dk1"/>
                </a:solidFil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2">
  <p:cSld name="TITLE_AND_BODY_1">
    <p:bg>
      <p:bgPr>
        <a:solidFill>
          <a:schemeClr val="dk1"/>
        </a:solidFill>
      </p:bgPr>
    </p:bg>
    <p:spTree>
      <p:nvGrpSpPr>
        <p:cNvPr id="151" name="Shape 151"/>
        <p:cNvGrpSpPr/>
        <p:nvPr/>
      </p:nvGrpSpPr>
      <p:grpSpPr>
        <a:xfrm>
          <a:off x="0" y="0"/>
          <a:ext cx="0" cy="0"/>
          <a:chOff x="0" y="0"/>
          <a:chExt cx="0" cy="0"/>
        </a:xfrm>
      </p:grpSpPr>
      <p:sp>
        <p:nvSpPr>
          <p:cNvPr id="152" name="Google Shape;152;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153" name="Google Shape;153;p26"/>
          <p:cNvSpPr txBox="1"/>
          <p:nvPr>
            <p:ph idx="1" type="subTitle"/>
          </p:nvPr>
        </p:nvSpPr>
        <p:spPr>
          <a:xfrm>
            <a:off x="975300" y="1864050"/>
            <a:ext cx="7193400" cy="1415400"/>
          </a:xfrm>
          <a:prstGeom prst="rect">
            <a:avLst/>
          </a:prstGeom>
        </p:spPr>
        <p:txBody>
          <a:bodyPr anchorCtr="0" anchor="ctr" bIns="91425" lIns="91425" spcFirstLastPara="1" rIns="91425" wrap="square" tIns="91425">
            <a:spAutoFit/>
          </a:bodyPr>
          <a:lstStyle>
            <a:lvl1pPr lvl="0"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1pPr>
            <a:lvl2pPr lvl="1"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2pPr>
            <a:lvl3pPr lvl="2"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3pPr>
            <a:lvl4pPr lvl="3"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4pPr>
            <a:lvl5pPr lvl="4"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5pPr>
            <a:lvl6pPr lvl="5"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6pPr>
            <a:lvl7pPr lvl="6"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7pPr>
            <a:lvl8pPr lvl="7"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8pPr>
            <a:lvl9pPr lvl="8"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9pPr>
          </a:lstStyle>
          <a:p/>
        </p:txBody>
      </p:sp>
      <p:sp>
        <p:nvSpPr>
          <p:cNvPr id="154" name="Google Shape;154;p26"/>
          <p:cNvSpPr txBox="1"/>
          <p:nvPr>
            <p:ph idx="2" type="body"/>
          </p:nvPr>
        </p:nvSpPr>
        <p:spPr>
          <a:xfrm>
            <a:off x="196951" y="196725"/>
            <a:ext cx="18603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lt1"/>
              </a:buClr>
              <a:buSzPts val="800"/>
              <a:buChar char="●"/>
              <a:defRPr sz="800">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sz="800">
                <a:solidFill>
                  <a:schemeClr val="lt1"/>
                </a:solidFill>
              </a:defRPr>
            </a:lvl3pPr>
            <a:lvl4pPr indent="-279400" lvl="3" marL="1828800">
              <a:spcBef>
                <a:spcPts val="0"/>
              </a:spcBef>
              <a:spcAft>
                <a:spcPts val="0"/>
              </a:spcAft>
              <a:buClr>
                <a:schemeClr val="lt1"/>
              </a:buClr>
              <a:buSzPts val="800"/>
              <a:buChar char="●"/>
              <a:defRPr sz="800">
                <a:solidFill>
                  <a:schemeClr val="lt1"/>
                </a:solidFill>
              </a:defRPr>
            </a:lvl4pPr>
            <a:lvl5pPr indent="-279400" lvl="4" marL="2286000">
              <a:spcBef>
                <a:spcPts val="0"/>
              </a:spcBef>
              <a:spcAft>
                <a:spcPts val="0"/>
              </a:spcAft>
              <a:buClr>
                <a:schemeClr val="lt1"/>
              </a:buClr>
              <a:buSzPts val="800"/>
              <a:buChar char="○"/>
              <a:defRPr sz="800">
                <a:solidFill>
                  <a:schemeClr val="lt1"/>
                </a:solidFill>
              </a:defRPr>
            </a:lvl5pPr>
            <a:lvl6pPr indent="-279400" lvl="5" marL="2743200">
              <a:spcBef>
                <a:spcPts val="0"/>
              </a:spcBef>
              <a:spcAft>
                <a:spcPts val="0"/>
              </a:spcAft>
              <a:buClr>
                <a:schemeClr val="lt1"/>
              </a:buClr>
              <a:buSzPts val="800"/>
              <a:buChar char="■"/>
              <a:defRPr sz="800">
                <a:solidFill>
                  <a:schemeClr val="lt1"/>
                </a:solidFill>
              </a:defRPr>
            </a:lvl6pPr>
            <a:lvl7pPr indent="-279400" lvl="6" marL="3200400">
              <a:spcBef>
                <a:spcPts val="0"/>
              </a:spcBef>
              <a:spcAft>
                <a:spcPts val="0"/>
              </a:spcAft>
              <a:buClr>
                <a:schemeClr val="lt1"/>
              </a:buClr>
              <a:buSzPts val="800"/>
              <a:buChar char="●"/>
              <a:defRPr sz="800">
                <a:solidFill>
                  <a:schemeClr val="lt1"/>
                </a:solidFill>
              </a:defRPr>
            </a:lvl7pPr>
            <a:lvl8pPr indent="-279400" lvl="7" marL="3657600">
              <a:spcBef>
                <a:spcPts val="0"/>
              </a:spcBef>
              <a:spcAft>
                <a:spcPts val="0"/>
              </a:spcAft>
              <a:buClr>
                <a:schemeClr val="lt1"/>
              </a:buClr>
              <a:buSzPts val="800"/>
              <a:buChar char="○"/>
              <a:defRPr sz="800">
                <a:solidFill>
                  <a:schemeClr val="lt1"/>
                </a:solidFill>
              </a:defRPr>
            </a:lvl8pPr>
            <a:lvl9pPr indent="-279400" lvl="8" marL="4114800">
              <a:spcBef>
                <a:spcPts val="0"/>
              </a:spcBef>
              <a:spcAft>
                <a:spcPts val="0"/>
              </a:spcAft>
              <a:buClr>
                <a:schemeClr val="lt1"/>
              </a:buClr>
              <a:buSzPts val="800"/>
              <a:buChar char="■"/>
              <a:defRPr sz="800">
                <a:solidFill>
                  <a:schemeClr val="lt1"/>
                </a:solidFill>
              </a:defRPr>
            </a:lvl9pPr>
          </a:lstStyle>
          <a:p/>
        </p:txBody>
      </p:sp>
      <p:sp>
        <p:nvSpPr>
          <p:cNvPr id="155" name="Google Shape;155;p26"/>
          <p:cNvSpPr txBox="1"/>
          <p:nvPr>
            <p:ph idx="3"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lt1"/>
              </a:buClr>
              <a:buSzPts val="800"/>
              <a:buChar char="●"/>
              <a:defRPr sz="800">
                <a:solidFill>
                  <a:schemeClr val="lt1"/>
                </a:solidFill>
              </a:defRPr>
            </a:lvl1pPr>
            <a:lvl2pPr indent="-279400" lvl="1" marL="914400" algn="r">
              <a:spcBef>
                <a:spcPts val="0"/>
              </a:spcBef>
              <a:spcAft>
                <a:spcPts val="0"/>
              </a:spcAft>
              <a:buClr>
                <a:schemeClr val="lt1"/>
              </a:buClr>
              <a:buSzPts val="800"/>
              <a:buChar char="○"/>
              <a:defRPr>
                <a:solidFill>
                  <a:schemeClr val="lt1"/>
                </a:solidFill>
              </a:defRPr>
            </a:lvl2pPr>
            <a:lvl3pPr indent="-279400" lvl="2" marL="1371600" algn="r">
              <a:spcBef>
                <a:spcPts val="0"/>
              </a:spcBef>
              <a:spcAft>
                <a:spcPts val="0"/>
              </a:spcAft>
              <a:buClr>
                <a:schemeClr val="lt1"/>
              </a:buClr>
              <a:buSzPts val="800"/>
              <a:buChar char="■"/>
              <a:defRPr sz="800">
                <a:solidFill>
                  <a:schemeClr val="lt1"/>
                </a:solidFill>
              </a:defRPr>
            </a:lvl3pPr>
            <a:lvl4pPr indent="-279400" lvl="3" marL="1828800" algn="r">
              <a:spcBef>
                <a:spcPts val="0"/>
              </a:spcBef>
              <a:spcAft>
                <a:spcPts val="0"/>
              </a:spcAft>
              <a:buClr>
                <a:schemeClr val="lt1"/>
              </a:buClr>
              <a:buSzPts val="800"/>
              <a:buChar char="●"/>
              <a:defRPr sz="800">
                <a:solidFill>
                  <a:schemeClr val="lt1"/>
                </a:solidFill>
              </a:defRPr>
            </a:lvl4pPr>
            <a:lvl5pPr indent="-279400" lvl="4" marL="2286000" algn="r">
              <a:spcBef>
                <a:spcPts val="0"/>
              </a:spcBef>
              <a:spcAft>
                <a:spcPts val="0"/>
              </a:spcAft>
              <a:buClr>
                <a:schemeClr val="lt1"/>
              </a:buClr>
              <a:buSzPts val="800"/>
              <a:buChar char="○"/>
              <a:defRPr sz="800">
                <a:solidFill>
                  <a:schemeClr val="lt1"/>
                </a:solidFill>
              </a:defRPr>
            </a:lvl5pPr>
            <a:lvl6pPr indent="-279400" lvl="5" marL="2743200" algn="r">
              <a:spcBef>
                <a:spcPts val="0"/>
              </a:spcBef>
              <a:spcAft>
                <a:spcPts val="0"/>
              </a:spcAft>
              <a:buClr>
                <a:schemeClr val="lt1"/>
              </a:buClr>
              <a:buSzPts val="800"/>
              <a:buChar char="■"/>
              <a:defRPr sz="800">
                <a:solidFill>
                  <a:schemeClr val="lt1"/>
                </a:solidFill>
              </a:defRPr>
            </a:lvl6pPr>
            <a:lvl7pPr indent="-279400" lvl="6" marL="3200400" algn="r">
              <a:spcBef>
                <a:spcPts val="0"/>
              </a:spcBef>
              <a:spcAft>
                <a:spcPts val="0"/>
              </a:spcAft>
              <a:buClr>
                <a:schemeClr val="lt1"/>
              </a:buClr>
              <a:buSzPts val="800"/>
              <a:buChar char="●"/>
              <a:defRPr sz="800">
                <a:solidFill>
                  <a:schemeClr val="lt1"/>
                </a:solidFill>
              </a:defRPr>
            </a:lvl7pPr>
            <a:lvl8pPr indent="-279400" lvl="7" marL="3657600" algn="r">
              <a:spcBef>
                <a:spcPts val="0"/>
              </a:spcBef>
              <a:spcAft>
                <a:spcPts val="0"/>
              </a:spcAft>
              <a:buClr>
                <a:schemeClr val="lt1"/>
              </a:buClr>
              <a:buSzPts val="800"/>
              <a:buChar char="○"/>
              <a:defRPr sz="800">
                <a:solidFill>
                  <a:schemeClr val="lt1"/>
                </a:solidFill>
              </a:defRPr>
            </a:lvl8pPr>
            <a:lvl9pPr indent="-279400" lvl="8" marL="4114800" algn="r">
              <a:spcBef>
                <a:spcPts val="0"/>
              </a:spcBef>
              <a:spcAft>
                <a:spcPts val="0"/>
              </a:spcAft>
              <a:buClr>
                <a:schemeClr val="lt1"/>
              </a:buClr>
              <a:buSzPts val="800"/>
              <a:buChar char="■"/>
              <a:defRPr sz="800">
                <a:solidFill>
                  <a:schemeClr val="lt1"/>
                </a:solidFill>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1" type="twoColTx">
  <p:cSld name="TITLE_AND_TWO_COLUMNS">
    <p:spTree>
      <p:nvGrpSpPr>
        <p:cNvPr id="156" name="Shape 156"/>
        <p:cNvGrpSpPr/>
        <p:nvPr/>
      </p:nvGrpSpPr>
      <p:grpSpPr>
        <a:xfrm>
          <a:off x="0" y="0"/>
          <a:ext cx="0" cy="0"/>
          <a:chOff x="0" y="0"/>
          <a:chExt cx="0" cy="0"/>
        </a:xfrm>
      </p:grpSpPr>
      <p:sp>
        <p:nvSpPr>
          <p:cNvPr id="157" name="Google Shape;157;p27"/>
          <p:cNvSpPr txBox="1"/>
          <p:nvPr>
            <p:ph type="title"/>
          </p:nvPr>
        </p:nvSpPr>
        <p:spPr>
          <a:xfrm>
            <a:off x="197375" y="1052750"/>
            <a:ext cx="3151800" cy="1632900"/>
          </a:xfrm>
          <a:prstGeom prst="rect">
            <a:avLst/>
          </a:prstGeom>
        </p:spPr>
        <p:txBody>
          <a:bodyPr anchorCtr="0" anchor="b" bIns="91425" lIns="91425" spcFirstLastPara="1" rIns="91425" wrap="square" tIns="91425">
            <a:no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158" name="Google Shape;158;p27"/>
          <p:cNvSpPr txBox="1"/>
          <p:nvPr>
            <p:ph idx="1" type="body"/>
          </p:nvPr>
        </p:nvSpPr>
        <p:spPr>
          <a:xfrm>
            <a:off x="197375" y="2685650"/>
            <a:ext cx="3151800" cy="1822500"/>
          </a:xfrm>
          <a:prstGeom prst="rect">
            <a:avLst/>
          </a:prstGeom>
        </p:spPr>
        <p:txBody>
          <a:bodyPr anchorCtr="0" anchor="t" bIns="91425" lIns="91425" spcFirstLastPara="1" rIns="91425" wrap="square" tIns="91425">
            <a:noAutofit/>
          </a:bodyPr>
          <a:lstStyle>
            <a:lvl1pPr indent="-292100" lvl="0" marL="457200">
              <a:lnSpc>
                <a:spcPct val="100000"/>
              </a:lnSpc>
              <a:spcBef>
                <a:spcPts val="0"/>
              </a:spcBef>
              <a:spcAft>
                <a:spcPts val="0"/>
              </a:spcAft>
              <a:buClr>
                <a:schemeClr val="dk1"/>
              </a:buClr>
              <a:buSzPts val="1000"/>
              <a:buChar char="●"/>
              <a:defRPr>
                <a:solidFill>
                  <a:schemeClr val="dk1"/>
                </a:solidFill>
              </a:defRPr>
            </a:lvl1pPr>
            <a:lvl2pPr indent="-292100" lvl="1" marL="914400">
              <a:lnSpc>
                <a:spcPct val="100000"/>
              </a:lnSpc>
              <a:spcBef>
                <a:spcPts val="0"/>
              </a:spcBef>
              <a:spcAft>
                <a:spcPts val="0"/>
              </a:spcAft>
              <a:buClr>
                <a:schemeClr val="dk1"/>
              </a:buClr>
              <a:buSzPts val="1000"/>
              <a:buChar char="○"/>
              <a:defRPr sz="1000">
                <a:solidFill>
                  <a:schemeClr val="dk1"/>
                </a:solidFill>
              </a:defRPr>
            </a:lvl2pPr>
            <a:lvl3pPr indent="-292100" lvl="2" marL="1371600">
              <a:lnSpc>
                <a:spcPct val="100000"/>
              </a:lnSpc>
              <a:spcBef>
                <a:spcPts val="0"/>
              </a:spcBef>
              <a:spcAft>
                <a:spcPts val="0"/>
              </a:spcAft>
              <a:buClr>
                <a:schemeClr val="dk1"/>
              </a:buClr>
              <a:buSzPts val="1000"/>
              <a:buChar char="■"/>
              <a:defRPr>
                <a:solidFill>
                  <a:schemeClr val="dk1"/>
                </a:solidFill>
              </a:defRPr>
            </a:lvl3pPr>
            <a:lvl4pPr indent="-292100" lvl="3" marL="1828800">
              <a:lnSpc>
                <a:spcPct val="100000"/>
              </a:lnSpc>
              <a:spcBef>
                <a:spcPts val="0"/>
              </a:spcBef>
              <a:spcAft>
                <a:spcPts val="0"/>
              </a:spcAft>
              <a:buClr>
                <a:schemeClr val="dk1"/>
              </a:buClr>
              <a:buSzPts val="1000"/>
              <a:buChar char="●"/>
              <a:defRPr>
                <a:solidFill>
                  <a:schemeClr val="dk1"/>
                </a:solidFill>
              </a:defRPr>
            </a:lvl4pPr>
            <a:lvl5pPr indent="-292100" lvl="4" marL="2286000">
              <a:lnSpc>
                <a:spcPct val="100000"/>
              </a:lnSpc>
              <a:spcBef>
                <a:spcPts val="0"/>
              </a:spcBef>
              <a:spcAft>
                <a:spcPts val="0"/>
              </a:spcAft>
              <a:buClr>
                <a:schemeClr val="dk1"/>
              </a:buClr>
              <a:buSzPts val="1000"/>
              <a:buChar char="○"/>
              <a:defRPr>
                <a:solidFill>
                  <a:schemeClr val="dk1"/>
                </a:solidFill>
              </a:defRPr>
            </a:lvl5pPr>
            <a:lvl6pPr indent="-292100" lvl="5" marL="2743200">
              <a:lnSpc>
                <a:spcPct val="100000"/>
              </a:lnSpc>
              <a:spcBef>
                <a:spcPts val="0"/>
              </a:spcBef>
              <a:spcAft>
                <a:spcPts val="0"/>
              </a:spcAft>
              <a:buClr>
                <a:schemeClr val="dk1"/>
              </a:buClr>
              <a:buSzPts val="1000"/>
              <a:buChar char="■"/>
              <a:defRPr>
                <a:solidFill>
                  <a:schemeClr val="dk1"/>
                </a:solidFill>
              </a:defRPr>
            </a:lvl6pPr>
            <a:lvl7pPr indent="-292100" lvl="6" marL="3200400">
              <a:lnSpc>
                <a:spcPct val="100000"/>
              </a:lnSpc>
              <a:spcBef>
                <a:spcPts val="0"/>
              </a:spcBef>
              <a:spcAft>
                <a:spcPts val="0"/>
              </a:spcAft>
              <a:buClr>
                <a:schemeClr val="dk1"/>
              </a:buClr>
              <a:buSzPts val="1000"/>
              <a:buChar char="●"/>
              <a:defRPr>
                <a:solidFill>
                  <a:schemeClr val="dk1"/>
                </a:solidFill>
              </a:defRPr>
            </a:lvl7pPr>
            <a:lvl8pPr indent="-292100" lvl="7" marL="3657600">
              <a:lnSpc>
                <a:spcPct val="100000"/>
              </a:lnSpc>
              <a:spcBef>
                <a:spcPts val="0"/>
              </a:spcBef>
              <a:spcAft>
                <a:spcPts val="0"/>
              </a:spcAft>
              <a:buClr>
                <a:schemeClr val="dk1"/>
              </a:buClr>
              <a:buSzPts val="1000"/>
              <a:buChar char="○"/>
              <a:defRPr>
                <a:solidFill>
                  <a:schemeClr val="dk1"/>
                </a:solidFill>
              </a:defRPr>
            </a:lvl8pPr>
            <a:lvl9pPr indent="-292100" lvl="8" marL="4114800">
              <a:lnSpc>
                <a:spcPct val="100000"/>
              </a:lnSpc>
              <a:spcBef>
                <a:spcPts val="0"/>
              </a:spcBef>
              <a:spcAft>
                <a:spcPts val="0"/>
              </a:spcAft>
              <a:buClr>
                <a:schemeClr val="dk1"/>
              </a:buClr>
              <a:buSzPts val="1000"/>
              <a:buChar char="■"/>
              <a:defRPr>
                <a:solidFill>
                  <a:schemeClr val="dk1"/>
                </a:solidFill>
              </a:defRPr>
            </a:lvl9pPr>
          </a:lstStyle>
          <a:p/>
        </p:txBody>
      </p:sp>
      <p:sp>
        <p:nvSpPr>
          <p:cNvPr id="159" name="Google Shape;159;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60" name="Google Shape;160;p27"/>
          <p:cNvSpPr/>
          <p:nvPr>
            <p:ph idx="2" type="pic"/>
          </p:nvPr>
        </p:nvSpPr>
        <p:spPr>
          <a:xfrm>
            <a:off x="3726325" y="669925"/>
            <a:ext cx="5220900" cy="4276800"/>
          </a:xfrm>
          <a:prstGeom prst="round2DiagRect">
            <a:avLst>
              <a:gd fmla="val 16667" name="adj1"/>
              <a:gd fmla="val 0" name="adj2"/>
            </a:avLst>
          </a:prstGeom>
          <a:noFill/>
          <a:ln>
            <a:noFill/>
          </a:ln>
        </p:spPr>
      </p:sp>
      <p:sp>
        <p:nvSpPr>
          <p:cNvPr id="161" name="Google Shape;161;p27"/>
          <p:cNvSpPr txBox="1"/>
          <p:nvPr>
            <p:ph idx="3" type="body"/>
          </p:nvPr>
        </p:nvSpPr>
        <p:spPr>
          <a:xfrm>
            <a:off x="196951" y="196725"/>
            <a:ext cx="18606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dk1"/>
              </a:buClr>
              <a:buSzPts val="800"/>
              <a:buChar char="●"/>
              <a:defRPr sz="800">
                <a:solidFill>
                  <a:schemeClr val="dk1"/>
                </a:solidFill>
              </a:defRPr>
            </a:lvl1pPr>
            <a:lvl2pPr indent="-279400" lvl="1" marL="914400">
              <a:spcBef>
                <a:spcPts val="0"/>
              </a:spcBef>
              <a:spcAft>
                <a:spcPts val="0"/>
              </a:spcAft>
              <a:buClr>
                <a:schemeClr val="dk1"/>
              </a:buClr>
              <a:buSzPts val="800"/>
              <a:buChar char="○"/>
              <a:defRPr>
                <a:solidFill>
                  <a:schemeClr val="dk1"/>
                </a:solidFill>
              </a:defRPr>
            </a:lvl2pPr>
            <a:lvl3pPr indent="-279400" lvl="2" marL="1371600">
              <a:spcBef>
                <a:spcPts val="0"/>
              </a:spcBef>
              <a:spcAft>
                <a:spcPts val="0"/>
              </a:spcAft>
              <a:buClr>
                <a:schemeClr val="dk1"/>
              </a:buClr>
              <a:buSzPts val="800"/>
              <a:buChar char="■"/>
              <a:defRPr sz="800">
                <a:solidFill>
                  <a:schemeClr val="dk1"/>
                </a:solidFill>
              </a:defRPr>
            </a:lvl3pPr>
            <a:lvl4pPr indent="-279400" lvl="3" marL="1828800">
              <a:spcBef>
                <a:spcPts val="0"/>
              </a:spcBef>
              <a:spcAft>
                <a:spcPts val="0"/>
              </a:spcAft>
              <a:buClr>
                <a:schemeClr val="dk1"/>
              </a:buClr>
              <a:buSzPts val="800"/>
              <a:buChar char="●"/>
              <a:defRPr sz="800">
                <a:solidFill>
                  <a:schemeClr val="dk1"/>
                </a:solidFill>
              </a:defRPr>
            </a:lvl4pPr>
            <a:lvl5pPr indent="-279400" lvl="4" marL="2286000">
              <a:spcBef>
                <a:spcPts val="0"/>
              </a:spcBef>
              <a:spcAft>
                <a:spcPts val="0"/>
              </a:spcAft>
              <a:buClr>
                <a:schemeClr val="dk1"/>
              </a:buClr>
              <a:buSzPts val="800"/>
              <a:buChar char="○"/>
              <a:defRPr sz="800">
                <a:solidFill>
                  <a:schemeClr val="dk1"/>
                </a:solidFill>
              </a:defRPr>
            </a:lvl5pPr>
            <a:lvl6pPr indent="-279400" lvl="5" marL="2743200">
              <a:spcBef>
                <a:spcPts val="0"/>
              </a:spcBef>
              <a:spcAft>
                <a:spcPts val="0"/>
              </a:spcAft>
              <a:buClr>
                <a:schemeClr val="dk1"/>
              </a:buClr>
              <a:buSzPts val="800"/>
              <a:buChar char="■"/>
              <a:defRPr sz="800">
                <a:solidFill>
                  <a:schemeClr val="dk1"/>
                </a:solidFill>
              </a:defRPr>
            </a:lvl6pPr>
            <a:lvl7pPr indent="-279400" lvl="6" marL="3200400">
              <a:spcBef>
                <a:spcPts val="0"/>
              </a:spcBef>
              <a:spcAft>
                <a:spcPts val="0"/>
              </a:spcAft>
              <a:buClr>
                <a:schemeClr val="dk1"/>
              </a:buClr>
              <a:buSzPts val="800"/>
              <a:buChar char="●"/>
              <a:defRPr sz="800">
                <a:solidFill>
                  <a:schemeClr val="dk1"/>
                </a:solidFill>
              </a:defRPr>
            </a:lvl7pPr>
            <a:lvl8pPr indent="-279400" lvl="7" marL="3657600">
              <a:spcBef>
                <a:spcPts val="0"/>
              </a:spcBef>
              <a:spcAft>
                <a:spcPts val="0"/>
              </a:spcAft>
              <a:buClr>
                <a:schemeClr val="dk1"/>
              </a:buClr>
              <a:buSzPts val="800"/>
              <a:buChar char="○"/>
              <a:defRPr sz="800">
                <a:solidFill>
                  <a:schemeClr val="dk1"/>
                </a:solidFill>
              </a:defRPr>
            </a:lvl8pPr>
            <a:lvl9pPr indent="-279400" lvl="8" marL="4114800">
              <a:spcBef>
                <a:spcPts val="0"/>
              </a:spcBef>
              <a:spcAft>
                <a:spcPts val="0"/>
              </a:spcAft>
              <a:buClr>
                <a:schemeClr val="dk1"/>
              </a:buClr>
              <a:buSzPts val="800"/>
              <a:buChar char="■"/>
              <a:defRPr sz="800">
                <a:solidFill>
                  <a:schemeClr val="dk1"/>
                </a:solidFill>
              </a:defRPr>
            </a:lvl9pPr>
          </a:lstStyle>
          <a:p/>
        </p:txBody>
      </p:sp>
      <p:sp>
        <p:nvSpPr>
          <p:cNvPr id="162" name="Google Shape;162;p27"/>
          <p:cNvSpPr txBox="1"/>
          <p:nvPr>
            <p:ph idx="4"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dk1"/>
              </a:buClr>
              <a:buSzPts val="800"/>
              <a:buChar char="●"/>
              <a:defRPr sz="800">
                <a:solidFill>
                  <a:schemeClr val="dk1"/>
                </a:solidFill>
              </a:defRPr>
            </a:lvl1pPr>
            <a:lvl2pPr indent="-279400" lvl="1" marL="914400" algn="r">
              <a:spcBef>
                <a:spcPts val="0"/>
              </a:spcBef>
              <a:spcAft>
                <a:spcPts val="0"/>
              </a:spcAft>
              <a:buClr>
                <a:schemeClr val="dk1"/>
              </a:buClr>
              <a:buSzPts val="800"/>
              <a:buChar char="○"/>
              <a:defRPr>
                <a:solidFill>
                  <a:schemeClr val="dk1"/>
                </a:solidFill>
              </a:defRPr>
            </a:lvl2pPr>
            <a:lvl3pPr indent="-279400" lvl="2" marL="1371600" algn="r">
              <a:spcBef>
                <a:spcPts val="0"/>
              </a:spcBef>
              <a:spcAft>
                <a:spcPts val="0"/>
              </a:spcAft>
              <a:buClr>
                <a:schemeClr val="dk1"/>
              </a:buClr>
              <a:buSzPts val="800"/>
              <a:buChar char="■"/>
              <a:defRPr sz="800">
                <a:solidFill>
                  <a:schemeClr val="dk1"/>
                </a:solidFill>
              </a:defRPr>
            </a:lvl3pPr>
            <a:lvl4pPr indent="-279400" lvl="3" marL="1828800" algn="r">
              <a:spcBef>
                <a:spcPts val="0"/>
              </a:spcBef>
              <a:spcAft>
                <a:spcPts val="0"/>
              </a:spcAft>
              <a:buClr>
                <a:schemeClr val="dk1"/>
              </a:buClr>
              <a:buSzPts val="800"/>
              <a:buChar char="●"/>
              <a:defRPr sz="800">
                <a:solidFill>
                  <a:schemeClr val="dk1"/>
                </a:solidFill>
              </a:defRPr>
            </a:lvl4pPr>
            <a:lvl5pPr indent="-279400" lvl="4" marL="2286000" algn="r">
              <a:spcBef>
                <a:spcPts val="0"/>
              </a:spcBef>
              <a:spcAft>
                <a:spcPts val="0"/>
              </a:spcAft>
              <a:buClr>
                <a:schemeClr val="dk1"/>
              </a:buClr>
              <a:buSzPts val="800"/>
              <a:buChar char="○"/>
              <a:defRPr sz="800">
                <a:solidFill>
                  <a:schemeClr val="dk1"/>
                </a:solidFill>
              </a:defRPr>
            </a:lvl5pPr>
            <a:lvl6pPr indent="-279400" lvl="5" marL="2743200" algn="r">
              <a:spcBef>
                <a:spcPts val="0"/>
              </a:spcBef>
              <a:spcAft>
                <a:spcPts val="0"/>
              </a:spcAft>
              <a:buClr>
                <a:schemeClr val="dk1"/>
              </a:buClr>
              <a:buSzPts val="800"/>
              <a:buChar char="■"/>
              <a:defRPr sz="800">
                <a:solidFill>
                  <a:schemeClr val="dk1"/>
                </a:solidFill>
              </a:defRPr>
            </a:lvl6pPr>
            <a:lvl7pPr indent="-279400" lvl="6" marL="3200400" algn="r">
              <a:spcBef>
                <a:spcPts val="0"/>
              </a:spcBef>
              <a:spcAft>
                <a:spcPts val="0"/>
              </a:spcAft>
              <a:buClr>
                <a:schemeClr val="dk1"/>
              </a:buClr>
              <a:buSzPts val="800"/>
              <a:buChar char="●"/>
              <a:defRPr sz="800">
                <a:solidFill>
                  <a:schemeClr val="dk1"/>
                </a:solidFill>
              </a:defRPr>
            </a:lvl7pPr>
            <a:lvl8pPr indent="-279400" lvl="7" marL="3657600" algn="r">
              <a:spcBef>
                <a:spcPts val="0"/>
              </a:spcBef>
              <a:spcAft>
                <a:spcPts val="0"/>
              </a:spcAft>
              <a:buClr>
                <a:schemeClr val="dk1"/>
              </a:buClr>
              <a:buSzPts val="800"/>
              <a:buChar char="○"/>
              <a:defRPr sz="800">
                <a:solidFill>
                  <a:schemeClr val="dk1"/>
                </a:solidFill>
              </a:defRPr>
            </a:lvl8pPr>
            <a:lvl9pPr indent="-279400" lvl="8" marL="4114800" algn="r">
              <a:spcBef>
                <a:spcPts val="0"/>
              </a:spcBef>
              <a:spcAft>
                <a:spcPts val="0"/>
              </a:spcAft>
              <a:buClr>
                <a:schemeClr val="dk1"/>
              </a:buClr>
              <a:buSzPts val="800"/>
              <a:buChar char="■"/>
              <a:defRPr sz="800">
                <a:solidFill>
                  <a:schemeClr val="dk1"/>
                </a:solidFill>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2">
  <p:cSld name="TITLE_AND_TWO_COLUMNS_1">
    <p:bg>
      <p:bgPr>
        <a:solidFill>
          <a:schemeClr val="dk1"/>
        </a:solidFill>
      </p:bgPr>
    </p:bg>
    <p:spTree>
      <p:nvGrpSpPr>
        <p:cNvPr id="163" name="Shape 163"/>
        <p:cNvGrpSpPr/>
        <p:nvPr/>
      </p:nvGrpSpPr>
      <p:grpSpPr>
        <a:xfrm>
          <a:off x="0" y="0"/>
          <a:ext cx="0" cy="0"/>
          <a:chOff x="0" y="0"/>
          <a:chExt cx="0" cy="0"/>
        </a:xfrm>
      </p:grpSpPr>
      <p:sp>
        <p:nvSpPr>
          <p:cNvPr id="164" name="Google Shape;164;p28"/>
          <p:cNvSpPr txBox="1"/>
          <p:nvPr>
            <p:ph type="title"/>
          </p:nvPr>
        </p:nvSpPr>
        <p:spPr>
          <a:xfrm>
            <a:off x="197375" y="1052750"/>
            <a:ext cx="3151800" cy="16329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450"/>
              <a:buNone/>
              <a:defRPr>
                <a:solidFill>
                  <a:schemeClr val="lt1"/>
                </a:solidFill>
              </a:defRPr>
            </a:lvl1pPr>
            <a:lvl2pPr lvl="1">
              <a:spcBef>
                <a:spcPts val="0"/>
              </a:spcBef>
              <a:spcAft>
                <a:spcPts val="0"/>
              </a:spcAft>
              <a:buClr>
                <a:schemeClr val="lt1"/>
              </a:buClr>
              <a:buSzPts val="3450"/>
              <a:buNone/>
              <a:defRPr>
                <a:solidFill>
                  <a:schemeClr val="lt1"/>
                </a:solidFill>
              </a:defRPr>
            </a:lvl2pPr>
            <a:lvl3pPr lvl="2">
              <a:spcBef>
                <a:spcPts val="0"/>
              </a:spcBef>
              <a:spcAft>
                <a:spcPts val="0"/>
              </a:spcAft>
              <a:buClr>
                <a:schemeClr val="lt1"/>
              </a:buClr>
              <a:buSzPts val="3450"/>
              <a:buNone/>
              <a:defRPr>
                <a:solidFill>
                  <a:schemeClr val="lt1"/>
                </a:solidFill>
              </a:defRPr>
            </a:lvl3pPr>
            <a:lvl4pPr lvl="3">
              <a:spcBef>
                <a:spcPts val="0"/>
              </a:spcBef>
              <a:spcAft>
                <a:spcPts val="0"/>
              </a:spcAft>
              <a:buClr>
                <a:schemeClr val="lt1"/>
              </a:buClr>
              <a:buSzPts val="3450"/>
              <a:buNone/>
              <a:defRPr>
                <a:solidFill>
                  <a:schemeClr val="lt1"/>
                </a:solidFill>
              </a:defRPr>
            </a:lvl4pPr>
            <a:lvl5pPr lvl="4">
              <a:spcBef>
                <a:spcPts val="0"/>
              </a:spcBef>
              <a:spcAft>
                <a:spcPts val="0"/>
              </a:spcAft>
              <a:buClr>
                <a:schemeClr val="lt1"/>
              </a:buClr>
              <a:buSzPts val="3450"/>
              <a:buNone/>
              <a:defRPr>
                <a:solidFill>
                  <a:schemeClr val="lt1"/>
                </a:solidFill>
              </a:defRPr>
            </a:lvl5pPr>
            <a:lvl6pPr lvl="5">
              <a:spcBef>
                <a:spcPts val="0"/>
              </a:spcBef>
              <a:spcAft>
                <a:spcPts val="0"/>
              </a:spcAft>
              <a:buClr>
                <a:schemeClr val="lt1"/>
              </a:buClr>
              <a:buSzPts val="3450"/>
              <a:buNone/>
              <a:defRPr>
                <a:solidFill>
                  <a:schemeClr val="lt1"/>
                </a:solidFill>
              </a:defRPr>
            </a:lvl6pPr>
            <a:lvl7pPr lvl="6">
              <a:spcBef>
                <a:spcPts val="0"/>
              </a:spcBef>
              <a:spcAft>
                <a:spcPts val="0"/>
              </a:spcAft>
              <a:buClr>
                <a:schemeClr val="lt1"/>
              </a:buClr>
              <a:buSzPts val="3450"/>
              <a:buNone/>
              <a:defRPr>
                <a:solidFill>
                  <a:schemeClr val="lt1"/>
                </a:solidFill>
              </a:defRPr>
            </a:lvl7pPr>
            <a:lvl8pPr lvl="7">
              <a:spcBef>
                <a:spcPts val="0"/>
              </a:spcBef>
              <a:spcAft>
                <a:spcPts val="0"/>
              </a:spcAft>
              <a:buClr>
                <a:schemeClr val="lt1"/>
              </a:buClr>
              <a:buSzPts val="3450"/>
              <a:buNone/>
              <a:defRPr>
                <a:solidFill>
                  <a:schemeClr val="lt1"/>
                </a:solidFill>
              </a:defRPr>
            </a:lvl8pPr>
            <a:lvl9pPr lvl="8">
              <a:spcBef>
                <a:spcPts val="0"/>
              </a:spcBef>
              <a:spcAft>
                <a:spcPts val="0"/>
              </a:spcAft>
              <a:buClr>
                <a:schemeClr val="lt1"/>
              </a:buClr>
              <a:buSzPts val="3450"/>
              <a:buNone/>
              <a:defRPr>
                <a:solidFill>
                  <a:schemeClr val="lt1"/>
                </a:solidFill>
              </a:defRPr>
            </a:lvl9pPr>
          </a:lstStyle>
          <a:p/>
        </p:txBody>
      </p:sp>
      <p:sp>
        <p:nvSpPr>
          <p:cNvPr id="165" name="Google Shape;165;p28"/>
          <p:cNvSpPr txBox="1"/>
          <p:nvPr>
            <p:ph idx="1" type="body"/>
          </p:nvPr>
        </p:nvSpPr>
        <p:spPr>
          <a:xfrm>
            <a:off x="197375" y="2685650"/>
            <a:ext cx="3151800" cy="1822500"/>
          </a:xfrm>
          <a:prstGeom prst="rect">
            <a:avLst/>
          </a:prstGeom>
        </p:spPr>
        <p:txBody>
          <a:bodyPr anchorCtr="0" anchor="t" bIns="91425" lIns="91425" spcFirstLastPara="1" rIns="91425" wrap="square" tIns="91425">
            <a:noAutofit/>
          </a:bodyPr>
          <a:lstStyle>
            <a:lvl1pPr indent="-292100" lvl="0" marL="457200">
              <a:lnSpc>
                <a:spcPct val="100000"/>
              </a:lnSpc>
              <a:spcBef>
                <a:spcPts val="0"/>
              </a:spcBef>
              <a:spcAft>
                <a:spcPts val="0"/>
              </a:spcAft>
              <a:buClr>
                <a:schemeClr val="lt1"/>
              </a:buClr>
              <a:buSzPts val="1000"/>
              <a:buChar char="●"/>
              <a:defRPr>
                <a:solidFill>
                  <a:schemeClr val="lt1"/>
                </a:solidFill>
              </a:defRPr>
            </a:lvl1pPr>
            <a:lvl2pPr indent="-292100" lvl="1" marL="914400">
              <a:lnSpc>
                <a:spcPct val="100000"/>
              </a:lnSpc>
              <a:spcBef>
                <a:spcPts val="0"/>
              </a:spcBef>
              <a:spcAft>
                <a:spcPts val="0"/>
              </a:spcAft>
              <a:buClr>
                <a:schemeClr val="lt1"/>
              </a:buClr>
              <a:buSzPts val="1000"/>
              <a:buChar char="○"/>
              <a:defRPr sz="1000">
                <a:solidFill>
                  <a:schemeClr val="lt1"/>
                </a:solidFill>
              </a:defRPr>
            </a:lvl2pPr>
            <a:lvl3pPr indent="-292100" lvl="2" marL="1371600">
              <a:lnSpc>
                <a:spcPct val="100000"/>
              </a:lnSpc>
              <a:spcBef>
                <a:spcPts val="0"/>
              </a:spcBef>
              <a:spcAft>
                <a:spcPts val="0"/>
              </a:spcAft>
              <a:buClr>
                <a:schemeClr val="lt1"/>
              </a:buClr>
              <a:buSzPts val="1000"/>
              <a:buChar char="■"/>
              <a:defRPr>
                <a:solidFill>
                  <a:schemeClr val="lt1"/>
                </a:solidFill>
              </a:defRPr>
            </a:lvl3pPr>
            <a:lvl4pPr indent="-292100" lvl="3" marL="1828800">
              <a:lnSpc>
                <a:spcPct val="100000"/>
              </a:lnSpc>
              <a:spcBef>
                <a:spcPts val="0"/>
              </a:spcBef>
              <a:spcAft>
                <a:spcPts val="0"/>
              </a:spcAft>
              <a:buClr>
                <a:schemeClr val="lt1"/>
              </a:buClr>
              <a:buSzPts val="1000"/>
              <a:buChar char="●"/>
              <a:defRPr>
                <a:solidFill>
                  <a:schemeClr val="lt1"/>
                </a:solidFill>
              </a:defRPr>
            </a:lvl4pPr>
            <a:lvl5pPr indent="-292100" lvl="4" marL="2286000">
              <a:lnSpc>
                <a:spcPct val="100000"/>
              </a:lnSpc>
              <a:spcBef>
                <a:spcPts val="0"/>
              </a:spcBef>
              <a:spcAft>
                <a:spcPts val="0"/>
              </a:spcAft>
              <a:buClr>
                <a:schemeClr val="lt1"/>
              </a:buClr>
              <a:buSzPts val="1000"/>
              <a:buChar char="○"/>
              <a:defRPr>
                <a:solidFill>
                  <a:schemeClr val="lt1"/>
                </a:solidFill>
              </a:defRPr>
            </a:lvl5pPr>
            <a:lvl6pPr indent="-292100" lvl="5" marL="2743200">
              <a:lnSpc>
                <a:spcPct val="100000"/>
              </a:lnSpc>
              <a:spcBef>
                <a:spcPts val="0"/>
              </a:spcBef>
              <a:spcAft>
                <a:spcPts val="0"/>
              </a:spcAft>
              <a:buClr>
                <a:schemeClr val="lt1"/>
              </a:buClr>
              <a:buSzPts val="1000"/>
              <a:buChar char="■"/>
              <a:defRPr>
                <a:solidFill>
                  <a:schemeClr val="lt1"/>
                </a:solidFill>
              </a:defRPr>
            </a:lvl6pPr>
            <a:lvl7pPr indent="-292100" lvl="6" marL="3200400">
              <a:lnSpc>
                <a:spcPct val="100000"/>
              </a:lnSpc>
              <a:spcBef>
                <a:spcPts val="0"/>
              </a:spcBef>
              <a:spcAft>
                <a:spcPts val="0"/>
              </a:spcAft>
              <a:buClr>
                <a:schemeClr val="lt1"/>
              </a:buClr>
              <a:buSzPts val="1000"/>
              <a:buChar char="●"/>
              <a:defRPr>
                <a:solidFill>
                  <a:schemeClr val="lt1"/>
                </a:solidFill>
              </a:defRPr>
            </a:lvl7pPr>
            <a:lvl8pPr indent="-292100" lvl="7" marL="3657600">
              <a:lnSpc>
                <a:spcPct val="100000"/>
              </a:lnSpc>
              <a:spcBef>
                <a:spcPts val="0"/>
              </a:spcBef>
              <a:spcAft>
                <a:spcPts val="0"/>
              </a:spcAft>
              <a:buClr>
                <a:schemeClr val="lt1"/>
              </a:buClr>
              <a:buSzPts val="1000"/>
              <a:buChar char="○"/>
              <a:defRPr>
                <a:solidFill>
                  <a:schemeClr val="lt1"/>
                </a:solidFill>
              </a:defRPr>
            </a:lvl8pPr>
            <a:lvl9pPr indent="-292100" lvl="8" marL="4114800">
              <a:lnSpc>
                <a:spcPct val="100000"/>
              </a:lnSpc>
              <a:spcBef>
                <a:spcPts val="0"/>
              </a:spcBef>
              <a:spcAft>
                <a:spcPts val="0"/>
              </a:spcAft>
              <a:buClr>
                <a:schemeClr val="lt1"/>
              </a:buClr>
              <a:buSzPts val="1000"/>
              <a:buChar char="■"/>
              <a:defRPr>
                <a:solidFill>
                  <a:schemeClr val="lt1"/>
                </a:solidFill>
              </a:defRPr>
            </a:lvl9pPr>
          </a:lstStyle>
          <a:p/>
        </p:txBody>
      </p:sp>
      <p:sp>
        <p:nvSpPr>
          <p:cNvPr id="166" name="Google Shape;166;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67" name="Google Shape;167;p28"/>
          <p:cNvSpPr/>
          <p:nvPr>
            <p:ph idx="2" type="pic"/>
          </p:nvPr>
        </p:nvSpPr>
        <p:spPr>
          <a:xfrm>
            <a:off x="3726325" y="669925"/>
            <a:ext cx="5220900" cy="4276800"/>
          </a:xfrm>
          <a:prstGeom prst="round2DiagRect">
            <a:avLst>
              <a:gd fmla="val 16667" name="adj1"/>
              <a:gd fmla="val 0" name="adj2"/>
            </a:avLst>
          </a:prstGeom>
          <a:noFill/>
          <a:ln>
            <a:noFill/>
          </a:ln>
        </p:spPr>
      </p:sp>
      <p:sp>
        <p:nvSpPr>
          <p:cNvPr id="168" name="Google Shape;168;p28"/>
          <p:cNvSpPr txBox="1"/>
          <p:nvPr>
            <p:ph idx="3" type="body"/>
          </p:nvPr>
        </p:nvSpPr>
        <p:spPr>
          <a:xfrm>
            <a:off x="196951" y="196725"/>
            <a:ext cx="18603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lt1"/>
              </a:buClr>
              <a:buSzPts val="800"/>
              <a:buChar char="●"/>
              <a:defRPr sz="800">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sz="800">
                <a:solidFill>
                  <a:schemeClr val="lt1"/>
                </a:solidFill>
              </a:defRPr>
            </a:lvl3pPr>
            <a:lvl4pPr indent="-279400" lvl="3" marL="1828800">
              <a:spcBef>
                <a:spcPts val="0"/>
              </a:spcBef>
              <a:spcAft>
                <a:spcPts val="0"/>
              </a:spcAft>
              <a:buClr>
                <a:schemeClr val="lt1"/>
              </a:buClr>
              <a:buSzPts val="800"/>
              <a:buChar char="●"/>
              <a:defRPr sz="800">
                <a:solidFill>
                  <a:schemeClr val="lt1"/>
                </a:solidFill>
              </a:defRPr>
            </a:lvl4pPr>
            <a:lvl5pPr indent="-279400" lvl="4" marL="2286000">
              <a:spcBef>
                <a:spcPts val="0"/>
              </a:spcBef>
              <a:spcAft>
                <a:spcPts val="0"/>
              </a:spcAft>
              <a:buClr>
                <a:schemeClr val="lt1"/>
              </a:buClr>
              <a:buSzPts val="800"/>
              <a:buChar char="○"/>
              <a:defRPr sz="800">
                <a:solidFill>
                  <a:schemeClr val="lt1"/>
                </a:solidFill>
              </a:defRPr>
            </a:lvl5pPr>
            <a:lvl6pPr indent="-279400" lvl="5" marL="2743200">
              <a:spcBef>
                <a:spcPts val="0"/>
              </a:spcBef>
              <a:spcAft>
                <a:spcPts val="0"/>
              </a:spcAft>
              <a:buClr>
                <a:schemeClr val="lt1"/>
              </a:buClr>
              <a:buSzPts val="800"/>
              <a:buChar char="■"/>
              <a:defRPr sz="800">
                <a:solidFill>
                  <a:schemeClr val="lt1"/>
                </a:solidFill>
              </a:defRPr>
            </a:lvl6pPr>
            <a:lvl7pPr indent="-279400" lvl="6" marL="3200400">
              <a:spcBef>
                <a:spcPts val="0"/>
              </a:spcBef>
              <a:spcAft>
                <a:spcPts val="0"/>
              </a:spcAft>
              <a:buClr>
                <a:schemeClr val="lt1"/>
              </a:buClr>
              <a:buSzPts val="800"/>
              <a:buChar char="●"/>
              <a:defRPr sz="800">
                <a:solidFill>
                  <a:schemeClr val="lt1"/>
                </a:solidFill>
              </a:defRPr>
            </a:lvl7pPr>
            <a:lvl8pPr indent="-279400" lvl="7" marL="3657600">
              <a:spcBef>
                <a:spcPts val="0"/>
              </a:spcBef>
              <a:spcAft>
                <a:spcPts val="0"/>
              </a:spcAft>
              <a:buClr>
                <a:schemeClr val="lt1"/>
              </a:buClr>
              <a:buSzPts val="800"/>
              <a:buChar char="○"/>
              <a:defRPr sz="800">
                <a:solidFill>
                  <a:schemeClr val="lt1"/>
                </a:solidFill>
              </a:defRPr>
            </a:lvl8pPr>
            <a:lvl9pPr indent="-279400" lvl="8" marL="4114800">
              <a:spcBef>
                <a:spcPts val="0"/>
              </a:spcBef>
              <a:spcAft>
                <a:spcPts val="0"/>
              </a:spcAft>
              <a:buClr>
                <a:schemeClr val="lt1"/>
              </a:buClr>
              <a:buSzPts val="800"/>
              <a:buChar char="■"/>
              <a:defRPr sz="800">
                <a:solidFill>
                  <a:schemeClr val="lt1"/>
                </a:solidFill>
              </a:defRPr>
            </a:lvl9pPr>
          </a:lstStyle>
          <a:p/>
        </p:txBody>
      </p:sp>
      <p:sp>
        <p:nvSpPr>
          <p:cNvPr id="169" name="Google Shape;169;p28"/>
          <p:cNvSpPr txBox="1"/>
          <p:nvPr>
            <p:ph idx="4"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lt1"/>
              </a:buClr>
              <a:buSzPts val="800"/>
              <a:buChar char="●"/>
              <a:defRPr sz="800">
                <a:solidFill>
                  <a:schemeClr val="lt1"/>
                </a:solidFill>
              </a:defRPr>
            </a:lvl1pPr>
            <a:lvl2pPr indent="-279400" lvl="1" marL="914400" algn="r">
              <a:spcBef>
                <a:spcPts val="0"/>
              </a:spcBef>
              <a:spcAft>
                <a:spcPts val="0"/>
              </a:spcAft>
              <a:buClr>
                <a:schemeClr val="lt1"/>
              </a:buClr>
              <a:buSzPts val="800"/>
              <a:buChar char="○"/>
              <a:defRPr>
                <a:solidFill>
                  <a:schemeClr val="lt1"/>
                </a:solidFill>
              </a:defRPr>
            </a:lvl2pPr>
            <a:lvl3pPr indent="-279400" lvl="2" marL="1371600" algn="r">
              <a:spcBef>
                <a:spcPts val="0"/>
              </a:spcBef>
              <a:spcAft>
                <a:spcPts val="0"/>
              </a:spcAft>
              <a:buClr>
                <a:schemeClr val="lt1"/>
              </a:buClr>
              <a:buSzPts val="800"/>
              <a:buChar char="■"/>
              <a:defRPr sz="800">
                <a:solidFill>
                  <a:schemeClr val="lt1"/>
                </a:solidFill>
              </a:defRPr>
            </a:lvl3pPr>
            <a:lvl4pPr indent="-279400" lvl="3" marL="1828800" algn="r">
              <a:spcBef>
                <a:spcPts val="0"/>
              </a:spcBef>
              <a:spcAft>
                <a:spcPts val="0"/>
              </a:spcAft>
              <a:buClr>
                <a:schemeClr val="lt1"/>
              </a:buClr>
              <a:buSzPts val="800"/>
              <a:buChar char="●"/>
              <a:defRPr sz="800">
                <a:solidFill>
                  <a:schemeClr val="lt1"/>
                </a:solidFill>
              </a:defRPr>
            </a:lvl4pPr>
            <a:lvl5pPr indent="-279400" lvl="4" marL="2286000" algn="r">
              <a:spcBef>
                <a:spcPts val="0"/>
              </a:spcBef>
              <a:spcAft>
                <a:spcPts val="0"/>
              </a:spcAft>
              <a:buClr>
                <a:schemeClr val="lt1"/>
              </a:buClr>
              <a:buSzPts val="800"/>
              <a:buChar char="○"/>
              <a:defRPr sz="800">
                <a:solidFill>
                  <a:schemeClr val="lt1"/>
                </a:solidFill>
              </a:defRPr>
            </a:lvl5pPr>
            <a:lvl6pPr indent="-279400" lvl="5" marL="2743200" algn="r">
              <a:spcBef>
                <a:spcPts val="0"/>
              </a:spcBef>
              <a:spcAft>
                <a:spcPts val="0"/>
              </a:spcAft>
              <a:buClr>
                <a:schemeClr val="lt1"/>
              </a:buClr>
              <a:buSzPts val="800"/>
              <a:buChar char="■"/>
              <a:defRPr sz="800">
                <a:solidFill>
                  <a:schemeClr val="lt1"/>
                </a:solidFill>
              </a:defRPr>
            </a:lvl6pPr>
            <a:lvl7pPr indent="-279400" lvl="6" marL="3200400" algn="r">
              <a:spcBef>
                <a:spcPts val="0"/>
              </a:spcBef>
              <a:spcAft>
                <a:spcPts val="0"/>
              </a:spcAft>
              <a:buClr>
                <a:schemeClr val="lt1"/>
              </a:buClr>
              <a:buSzPts val="800"/>
              <a:buChar char="●"/>
              <a:defRPr sz="800">
                <a:solidFill>
                  <a:schemeClr val="lt1"/>
                </a:solidFill>
              </a:defRPr>
            </a:lvl7pPr>
            <a:lvl8pPr indent="-279400" lvl="7" marL="3657600" algn="r">
              <a:spcBef>
                <a:spcPts val="0"/>
              </a:spcBef>
              <a:spcAft>
                <a:spcPts val="0"/>
              </a:spcAft>
              <a:buClr>
                <a:schemeClr val="lt1"/>
              </a:buClr>
              <a:buSzPts val="800"/>
              <a:buChar char="○"/>
              <a:defRPr sz="800">
                <a:solidFill>
                  <a:schemeClr val="lt1"/>
                </a:solidFill>
              </a:defRPr>
            </a:lvl8pPr>
            <a:lvl9pPr indent="-279400" lvl="8" marL="4114800" algn="r">
              <a:spcBef>
                <a:spcPts val="0"/>
              </a:spcBef>
              <a:spcAft>
                <a:spcPts val="0"/>
              </a:spcAft>
              <a:buClr>
                <a:schemeClr val="lt1"/>
              </a:buClr>
              <a:buSzPts val="800"/>
              <a:buChar char="■"/>
              <a:defRPr sz="800">
                <a:solidFill>
                  <a:schemeClr val="lt1"/>
                </a:solidFill>
              </a:defRPr>
            </a:lvl9pPr>
          </a:lstStyle>
          <a:p/>
        </p:txBody>
      </p:sp>
      <p:sp>
        <p:nvSpPr>
          <p:cNvPr id="170" name="Google Shape;170;p28"/>
          <p:cNvSpPr txBox="1"/>
          <p:nvPr>
            <p:ph idx="5"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chart">
  <p:cSld name="SECTION_TITLE_AND_DESCRIPTION">
    <p:bg>
      <p:bgPr>
        <a:solidFill>
          <a:schemeClr val="lt2"/>
        </a:solidFill>
      </p:bgPr>
    </p:bg>
    <p:spTree>
      <p:nvGrpSpPr>
        <p:cNvPr id="171" name="Shape 171"/>
        <p:cNvGrpSpPr/>
        <p:nvPr/>
      </p:nvGrpSpPr>
      <p:grpSpPr>
        <a:xfrm>
          <a:off x="0" y="0"/>
          <a:ext cx="0" cy="0"/>
          <a:chOff x="0" y="0"/>
          <a:chExt cx="0" cy="0"/>
        </a:xfrm>
      </p:grpSpPr>
      <p:sp>
        <p:nvSpPr>
          <p:cNvPr id="172" name="Google Shape;172;p29"/>
          <p:cNvSpPr/>
          <p:nvPr/>
        </p:nvSpPr>
        <p:spPr>
          <a:xfrm>
            <a:off x="4305000" y="-125"/>
            <a:ext cx="4839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73" name="Google Shape;173;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174" name="Google Shape;174;p29"/>
          <p:cNvSpPr txBox="1"/>
          <p:nvPr>
            <p:ph type="title"/>
          </p:nvPr>
        </p:nvSpPr>
        <p:spPr>
          <a:xfrm>
            <a:off x="197375" y="1052750"/>
            <a:ext cx="3151800" cy="1632900"/>
          </a:xfrm>
          <a:prstGeom prst="rect">
            <a:avLst/>
          </a:prstGeom>
        </p:spPr>
        <p:txBody>
          <a:bodyPr anchorCtr="0" anchor="b" bIns="91425" lIns="91425" spcFirstLastPara="1" rIns="91425" wrap="square" tIns="91425">
            <a:noAutofit/>
          </a:bodyPr>
          <a:lstStyle>
            <a:lvl1pPr lvl="0">
              <a:spcBef>
                <a:spcPts val="0"/>
              </a:spcBef>
              <a:spcAft>
                <a:spcPts val="0"/>
              </a:spcAft>
              <a:buClr>
                <a:schemeClr val="dk2"/>
              </a:buClr>
              <a:buSzPts val="3450"/>
              <a:buNone/>
              <a:defRPr>
                <a:solidFill>
                  <a:schemeClr val="dk2"/>
                </a:solidFill>
              </a:defRPr>
            </a:lvl1pPr>
            <a:lvl2pPr lvl="1">
              <a:spcBef>
                <a:spcPts val="0"/>
              </a:spcBef>
              <a:spcAft>
                <a:spcPts val="0"/>
              </a:spcAft>
              <a:buClr>
                <a:schemeClr val="dk2"/>
              </a:buClr>
              <a:buSzPts val="3450"/>
              <a:buNone/>
              <a:defRPr>
                <a:solidFill>
                  <a:schemeClr val="dk2"/>
                </a:solidFill>
              </a:defRPr>
            </a:lvl2pPr>
            <a:lvl3pPr lvl="2">
              <a:spcBef>
                <a:spcPts val="0"/>
              </a:spcBef>
              <a:spcAft>
                <a:spcPts val="0"/>
              </a:spcAft>
              <a:buClr>
                <a:schemeClr val="dk2"/>
              </a:buClr>
              <a:buSzPts val="3450"/>
              <a:buNone/>
              <a:defRPr>
                <a:solidFill>
                  <a:schemeClr val="dk2"/>
                </a:solidFill>
              </a:defRPr>
            </a:lvl3pPr>
            <a:lvl4pPr lvl="3">
              <a:spcBef>
                <a:spcPts val="0"/>
              </a:spcBef>
              <a:spcAft>
                <a:spcPts val="0"/>
              </a:spcAft>
              <a:buClr>
                <a:schemeClr val="dk2"/>
              </a:buClr>
              <a:buSzPts val="3450"/>
              <a:buNone/>
              <a:defRPr>
                <a:solidFill>
                  <a:schemeClr val="dk2"/>
                </a:solidFill>
              </a:defRPr>
            </a:lvl4pPr>
            <a:lvl5pPr lvl="4">
              <a:spcBef>
                <a:spcPts val="0"/>
              </a:spcBef>
              <a:spcAft>
                <a:spcPts val="0"/>
              </a:spcAft>
              <a:buClr>
                <a:schemeClr val="dk2"/>
              </a:buClr>
              <a:buSzPts val="3450"/>
              <a:buNone/>
              <a:defRPr>
                <a:solidFill>
                  <a:schemeClr val="dk2"/>
                </a:solidFill>
              </a:defRPr>
            </a:lvl5pPr>
            <a:lvl6pPr lvl="5">
              <a:spcBef>
                <a:spcPts val="0"/>
              </a:spcBef>
              <a:spcAft>
                <a:spcPts val="0"/>
              </a:spcAft>
              <a:buClr>
                <a:schemeClr val="dk2"/>
              </a:buClr>
              <a:buSzPts val="3450"/>
              <a:buNone/>
              <a:defRPr>
                <a:solidFill>
                  <a:schemeClr val="dk2"/>
                </a:solidFill>
              </a:defRPr>
            </a:lvl6pPr>
            <a:lvl7pPr lvl="6">
              <a:spcBef>
                <a:spcPts val="0"/>
              </a:spcBef>
              <a:spcAft>
                <a:spcPts val="0"/>
              </a:spcAft>
              <a:buClr>
                <a:schemeClr val="dk2"/>
              </a:buClr>
              <a:buSzPts val="3450"/>
              <a:buNone/>
              <a:defRPr>
                <a:solidFill>
                  <a:schemeClr val="dk2"/>
                </a:solidFill>
              </a:defRPr>
            </a:lvl7pPr>
            <a:lvl8pPr lvl="7">
              <a:spcBef>
                <a:spcPts val="0"/>
              </a:spcBef>
              <a:spcAft>
                <a:spcPts val="0"/>
              </a:spcAft>
              <a:buClr>
                <a:schemeClr val="dk2"/>
              </a:buClr>
              <a:buSzPts val="3450"/>
              <a:buNone/>
              <a:defRPr>
                <a:solidFill>
                  <a:schemeClr val="dk2"/>
                </a:solidFill>
              </a:defRPr>
            </a:lvl8pPr>
            <a:lvl9pPr lvl="8">
              <a:spcBef>
                <a:spcPts val="0"/>
              </a:spcBef>
              <a:spcAft>
                <a:spcPts val="0"/>
              </a:spcAft>
              <a:buClr>
                <a:schemeClr val="dk2"/>
              </a:buClr>
              <a:buSzPts val="3450"/>
              <a:buNone/>
              <a:defRPr>
                <a:solidFill>
                  <a:schemeClr val="dk2"/>
                </a:solidFill>
              </a:defRPr>
            </a:lvl9pPr>
          </a:lstStyle>
          <a:p/>
        </p:txBody>
      </p:sp>
      <p:sp>
        <p:nvSpPr>
          <p:cNvPr id="175" name="Google Shape;175;p29"/>
          <p:cNvSpPr txBox="1"/>
          <p:nvPr>
            <p:ph idx="1" type="body"/>
          </p:nvPr>
        </p:nvSpPr>
        <p:spPr>
          <a:xfrm>
            <a:off x="197375" y="2685650"/>
            <a:ext cx="3151800" cy="1822500"/>
          </a:xfrm>
          <a:prstGeom prst="rect">
            <a:avLst/>
          </a:prstGeom>
        </p:spPr>
        <p:txBody>
          <a:bodyPr anchorCtr="0" anchor="t" bIns="91425" lIns="91425" spcFirstLastPara="1" rIns="91425" wrap="square" tIns="91425">
            <a:noAutofit/>
          </a:bodyPr>
          <a:lstStyle>
            <a:lvl1pPr indent="-292100" lvl="0" marL="457200">
              <a:lnSpc>
                <a:spcPct val="100000"/>
              </a:lnSpc>
              <a:spcBef>
                <a:spcPts val="0"/>
              </a:spcBef>
              <a:spcAft>
                <a:spcPts val="0"/>
              </a:spcAft>
              <a:buSzPts val="1000"/>
              <a:buChar char="●"/>
              <a:defRPr/>
            </a:lvl1pPr>
            <a:lvl2pPr indent="-292100" lvl="1" marL="914400">
              <a:lnSpc>
                <a:spcPct val="100000"/>
              </a:lnSpc>
              <a:spcBef>
                <a:spcPts val="0"/>
              </a:spcBef>
              <a:spcAft>
                <a:spcPts val="0"/>
              </a:spcAft>
              <a:buSzPts val="1000"/>
              <a:buChar char="○"/>
              <a:defRPr sz="1000"/>
            </a:lvl2pPr>
            <a:lvl3pPr indent="-292100" lvl="2" marL="1371600">
              <a:lnSpc>
                <a:spcPct val="100000"/>
              </a:lnSpc>
              <a:spcBef>
                <a:spcPts val="0"/>
              </a:spcBef>
              <a:spcAft>
                <a:spcPts val="0"/>
              </a:spcAft>
              <a:buSzPts val="1000"/>
              <a:buChar char="■"/>
              <a:defRPr/>
            </a:lvl3pPr>
            <a:lvl4pPr indent="-292100" lvl="3" marL="1828800">
              <a:lnSpc>
                <a:spcPct val="100000"/>
              </a:lnSpc>
              <a:spcBef>
                <a:spcPts val="0"/>
              </a:spcBef>
              <a:spcAft>
                <a:spcPts val="0"/>
              </a:spcAft>
              <a:buSzPts val="1000"/>
              <a:buChar char="●"/>
              <a:defRPr/>
            </a:lvl4pPr>
            <a:lvl5pPr indent="-292100" lvl="4" marL="2286000">
              <a:lnSpc>
                <a:spcPct val="100000"/>
              </a:lnSpc>
              <a:spcBef>
                <a:spcPts val="0"/>
              </a:spcBef>
              <a:spcAft>
                <a:spcPts val="0"/>
              </a:spcAft>
              <a:buSzPts val="1000"/>
              <a:buChar char="○"/>
              <a:defRPr/>
            </a:lvl5pPr>
            <a:lvl6pPr indent="-292100" lvl="5" marL="2743200">
              <a:lnSpc>
                <a:spcPct val="100000"/>
              </a:lnSpc>
              <a:spcBef>
                <a:spcPts val="0"/>
              </a:spcBef>
              <a:spcAft>
                <a:spcPts val="0"/>
              </a:spcAft>
              <a:buSzPts val="1000"/>
              <a:buChar char="■"/>
              <a:defRPr/>
            </a:lvl6pPr>
            <a:lvl7pPr indent="-292100" lvl="6" marL="3200400">
              <a:lnSpc>
                <a:spcPct val="100000"/>
              </a:lnSpc>
              <a:spcBef>
                <a:spcPts val="0"/>
              </a:spcBef>
              <a:spcAft>
                <a:spcPts val="0"/>
              </a:spcAft>
              <a:buSzPts val="1000"/>
              <a:buChar char="●"/>
              <a:defRPr/>
            </a:lvl7pPr>
            <a:lvl8pPr indent="-292100" lvl="7" marL="3657600">
              <a:lnSpc>
                <a:spcPct val="100000"/>
              </a:lnSpc>
              <a:spcBef>
                <a:spcPts val="0"/>
              </a:spcBef>
              <a:spcAft>
                <a:spcPts val="0"/>
              </a:spcAft>
              <a:buSzPts val="1000"/>
              <a:buChar char="○"/>
              <a:defRPr/>
            </a:lvl8pPr>
            <a:lvl9pPr indent="-292100" lvl="8" marL="4114800">
              <a:lnSpc>
                <a:spcPct val="100000"/>
              </a:lnSpc>
              <a:spcBef>
                <a:spcPts val="0"/>
              </a:spcBef>
              <a:spcAft>
                <a:spcPts val="0"/>
              </a:spcAft>
              <a:buSzPts val="1000"/>
              <a:buChar char="■"/>
              <a:defRPr/>
            </a:lvl9pPr>
          </a:lstStyle>
          <a:p/>
        </p:txBody>
      </p:sp>
      <p:sp>
        <p:nvSpPr>
          <p:cNvPr id="176" name="Google Shape;176;p29"/>
          <p:cNvSpPr txBox="1"/>
          <p:nvPr>
            <p:ph idx="2" type="body"/>
          </p:nvPr>
        </p:nvSpPr>
        <p:spPr>
          <a:xfrm>
            <a:off x="196951" y="196725"/>
            <a:ext cx="18606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SzPts val="800"/>
              <a:buChar char="●"/>
              <a:defRPr sz="800"/>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sz="800"/>
            </a:lvl3pPr>
            <a:lvl4pPr indent="-279400" lvl="3" marL="1828800">
              <a:spcBef>
                <a:spcPts val="0"/>
              </a:spcBef>
              <a:spcAft>
                <a:spcPts val="0"/>
              </a:spcAft>
              <a:buSzPts val="800"/>
              <a:buChar char="●"/>
              <a:defRPr sz="800"/>
            </a:lvl4pPr>
            <a:lvl5pPr indent="-279400" lvl="4" marL="2286000">
              <a:spcBef>
                <a:spcPts val="0"/>
              </a:spcBef>
              <a:spcAft>
                <a:spcPts val="0"/>
              </a:spcAft>
              <a:buSzPts val="800"/>
              <a:buChar char="○"/>
              <a:defRPr sz="800"/>
            </a:lvl5pPr>
            <a:lvl6pPr indent="-279400" lvl="5" marL="2743200">
              <a:spcBef>
                <a:spcPts val="0"/>
              </a:spcBef>
              <a:spcAft>
                <a:spcPts val="0"/>
              </a:spcAft>
              <a:buSzPts val="800"/>
              <a:buChar char="■"/>
              <a:defRPr sz="800"/>
            </a:lvl6pPr>
            <a:lvl7pPr indent="-279400" lvl="6" marL="3200400">
              <a:spcBef>
                <a:spcPts val="0"/>
              </a:spcBef>
              <a:spcAft>
                <a:spcPts val="0"/>
              </a:spcAft>
              <a:buSzPts val="800"/>
              <a:buChar char="●"/>
              <a:defRPr sz="800"/>
            </a:lvl7pPr>
            <a:lvl8pPr indent="-279400" lvl="7" marL="3657600">
              <a:spcBef>
                <a:spcPts val="0"/>
              </a:spcBef>
              <a:spcAft>
                <a:spcPts val="0"/>
              </a:spcAft>
              <a:buSzPts val="800"/>
              <a:buChar char="○"/>
              <a:defRPr sz="800"/>
            </a:lvl8pPr>
            <a:lvl9pPr indent="-279400" lvl="8" marL="4114800">
              <a:spcBef>
                <a:spcPts val="0"/>
              </a:spcBef>
              <a:spcAft>
                <a:spcPts val="0"/>
              </a:spcAft>
              <a:buSzPts val="800"/>
              <a:buChar char="■"/>
              <a:defRPr sz="800"/>
            </a:lvl9pPr>
          </a:lstStyle>
          <a:p/>
        </p:txBody>
      </p:sp>
      <p:sp>
        <p:nvSpPr>
          <p:cNvPr id="177" name="Google Shape;177;p29"/>
          <p:cNvSpPr txBox="1"/>
          <p:nvPr>
            <p:ph idx="3"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lt1"/>
              </a:buClr>
              <a:buSzPts val="800"/>
              <a:buChar char="●"/>
              <a:defRPr sz="800">
                <a:solidFill>
                  <a:schemeClr val="lt1"/>
                </a:solidFill>
              </a:defRPr>
            </a:lvl1pPr>
            <a:lvl2pPr indent="-279400" lvl="1" marL="914400" algn="r">
              <a:spcBef>
                <a:spcPts val="0"/>
              </a:spcBef>
              <a:spcAft>
                <a:spcPts val="0"/>
              </a:spcAft>
              <a:buClr>
                <a:schemeClr val="lt1"/>
              </a:buClr>
              <a:buSzPts val="800"/>
              <a:buChar char="○"/>
              <a:defRPr>
                <a:solidFill>
                  <a:schemeClr val="lt1"/>
                </a:solidFill>
              </a:defRPr>
            </a:lvl2pPr>
            <a:lvl3pPr indent="-279400" lvl="2" marL="1371600" algn="r">
              <a:spcBef>
                <a:spcPts val="0"/>
              </a:spcBef>
              <a:spcAft>
                <a:spcPts val="0"/>
              </a:spcAft>
              <a:buClr>
                <a:schemeClr val="lt1"/>
              </a:buClr>
              <a:buSzPts val="800"/>
              <a:buChar char="■"/>
              <a:defRPr sz="800">
                <a:solidFill>
                  <a:schemeClr val="lt1"/>
                </a:solidFill>
              </a:defRPr>
            </a:lvl3pPr>
            <a:lvl4pPr indent="-279400" lvl="3" marL="1828800" algn="r">
              <a:spcBef>
                <a:spcPts val="0"/>
              </a:spcBef>
              <a:spcAft>
                <a:spcPts val="0"/>
              </a:spcAft>
              <a:buClr>
                <a:schemeClr val="lt1"/>
              </a:buClr>
              <a:buSzPts val="800"/>
              <a:buChar char="●"/>
              <a:defRPr sz="800">
                <a:solidFill>
                  <a:schemeClr val="lt1"/>
                </a:solidFill>
              </a:defRPr>
            </a:lvl4pPr>
            <a:lvl5pPr indent="-279400" lvl="4" marL="2286000" algn="r">
              <a:spcBef>
                <a:spcPts val="0"/>
              </a:spcBef>
              <a:spcAft>
                <a:spcPts val="0"/>
              </a:spcAft>
              <a:buClr>
                <a:schemeClr val="lt1"/>
              </a:buClr>
              <a:buSzPts val="800"/>
              <a:buChar char="○"/>
              <a:defRPr sz="800">
                <a:solidFill>
                  <a:schemeClr val="lt1"/>
                </a:solidFill>
              </a:defRPr>
            </a:lvl5pPr>
            <a:lvl6pPr indent="-279400" lvl="5" marL="2743200" algn="r">
              <a:spcBef>
                <a:spcPts val="0"/>
              </a:spcBef>
              <a:spcAft>
                <a:spcPts val="0"/>
              </a:spcAft>
              <a:buClr>
                <a:schemeClr val="lt1"/>
              </a:buClr>
              <a:buSzPts val="800"/>
              <a:buChar char="■"/>
              <a:defRPr sz="800">
                <a:solidFill>
                  <a:schemeClr val="lt1"/>
                </a:solidFill>
              </a:defRPr>
            </a:lvl6pPr>
            <a:lvl7pPr indent="-279400" lvl="6" marL="3200400" algn="r">
              <a:spcBef>
                <a:spcPts val="0"/>
              </a:spcBef>
              <a:spcAft>
                <a:spcPts val="0"/>
              </a:spcAft>
              <a:buClr>
                <a:schemeClr val="lt1"/>
              </a:buClr>
              <a:buSzPts val="800"/>
              <a:buChar char="●"/>
              <a:defRPr sz="800">
                <a:solidFill>
                  <a:schemeClr val="lt1"/>
                </a:solidFill>
              </a:defRPr>
            </a:lvl7pPr>
            <a:lvl8pPr indent="-279400" lvl="7" marL="3657600" algn="r">
              <a:spcBef>
                <a:spcPts val="0"/>
              </a:spcBef>
              <a:spcAft>
                <a:spcPts val="0"/>
              </a:spcAft>
              <a:buClr>
                <a:schemeClr val="lt1"/>
              </a:buClr>
              <a:buSzPts val="800"/>
              <a:buChar char="○"/>
              <a:defRPr sz="800">
                <a:solidFill>
                  <a:schemeClr val="lt1"/>
                </a:solidFill>
              </a:defRPr>
            </a:lvl8pPr>
            <a:lvl9pPr indent="-279400" lvl="8" marL="4114800" algn="r">
              <a:spcBef>
                <a:spcPts val="0"/>
              </a:spcBef>
              <a:spcAft>
                <a:spcPts val="0"/>
              </a:spcAft>
              <a:buClr>
                <a:schemeClr val="lt1"/>
              </a:buClr>
              <a:buSzPts val="800"/>
              <a:buChar char="■"/>
              <a:defRPr sz="800">
                <a:solidFill>
                  <a:schemeClr val="lt1"/>
                </a:solidFill>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ppendix">
  <p:cSld name="CAPTION_ONLY">
    <p:bg>
      <p:bgPr>
        <a:solidFill>
          <a:schemeClr val="lt2"/>
        </a:solidFill>
      </p:bgPr>
    </p:bg>
    <p:spTree>
      <p:nvGrpSpPr>
        <p:cNvPr id="178" name="Shape 178"/>
        <p:cNvGrpSpPr/>
        <p:nvPr/>
      </p:nvGrpSpPr>
      <p:grpSpPr>
        <a:xfrm>
          <a:off x="0" y="0"/>
          <a:ext cx="0" cy="0"/>
          <a:chOff x="0" y="0"/>
          <a:chExt cx="0" cy="0"/>
        </a:xfrm>
      </p:grpSpPr>
      <p:sp>
        <p:nvSpPr>
          <p:cNvPr id="179" name="Google Shape;179;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180" name="Google Shape;180;p30"/>
          <p:cNvSpPr txBox="1"/>
          <p:nvPr>
            <p:ph idx="1" type="body"/>
          </p:nvPr>
        </p:nvSpPr>
        <p:spPr>
          <a:xfrm>
            <a:off x="203000" y="891450"/>
            <a:ext cx="2644800" cy="429000"/>
          </a:xfrm>
          <a:prstGeom prst="rect">
            <a:avLst/>
          </a:prstGeom>
        </p:spPr>
        <p:txBody>
          <a:bodyPr anchorCtr="0" anchor="ctr" bIns="91425" lIns="91425" spcFirstLastPara="1" rIns="91425" wrap="square" tIns="91425">
            <a:no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81" name="Google Shape;181;p30"/>
          <p:cNvSpPr txBox="1"/>
          <p:nvPr>
            <p:ph idx="2" type="body"/>
          </p:nvPr>
        </p:nvSpPr>
        <p:spPr>
          <a:xfrm>
            <a:off x="203000" y="1320450"/>
            <a:ext cx="2644800" cy="268200"/>
          </a:xfrm>
          <a:prstGeom prst="rect">
            <a:avLst/>
          </a:prstGeom>
        </p:spPr>
        <p:txBody>
          <a:bodyPr anchorCtr="0" anchor="t" bIns="91425" lIns="91425" spcFirstLastPara="1" rIns="91425" wrap="square" tIns="91425">
            <a:norm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82" name="Google Shape;182;p30"/>
          <p:cNvSpPr txBox="1"/>
          <p:nvPr>
            <p:ph idx="3" type="body"/>
          </p:nvPr>
        </p:nvSpPr>
        <p:spPr>
          <a:xfrm>
            <a:off x="203000" y="158865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183" name="Google Shape;183;p30"/>
          <p:cNvSpPr txBox="1"/>
          <p:nvPr>
            <p:ph idx="4" type="body"/>
          </p:nvPr>
        </p:nvSpPr>
        <p:spPr>
          <a:xfrm>
            <a:off x="203000" y="2206550"/>
            <a:ext cx="2644800" cy="429000"/>
          </a:xfrm>
          <a:prstGeom prst="rect">
            <a:avLst/>
          </a:prstGeom>
        </p:spPr>
        <p:txBody>
          <a:bodyPr anchorCtr="0" anchor="ctr" bIns="91425" lIns="91425" spcFirstLastPara="1" rIns="91425" wrap="square" tIns="91425">
            <a:norm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84" name="Google Shape;184;p30"/>
          <p:cNvSpPr txBox="1"/>
          <p:nvPr>
            <p:ph idx="5" type="body"/>
          </p:nvPr>
        </p:nvSpPr>
        <p:spPr>
          <a:xfrm>
            <a:off x="203000" y="2635550"/>
            <a:ext cx="2644800" cy="268200"/>
          </a:xfrm>
          <a:prstGeom prst="rect">
            <a:avLst/>
          </a:prstGeom>
        </p:spPr>
        <p:txBody>
          <a:bodyPr anchorCtr="0" anchor="t" bIns="91425" lIns="91425" spcFirstLastPara="1" rIns="91425" wrap="square" tIns="91425">
            <a:norm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85" name="Google Shape;185;p30"/>
          <p:cNvSpPr txBox="1"/>
          <p:nvPr>
            <p:ph idx="6" type="body"/>
          </p:nvPr>
        </p:nvSpPr>
        <p:spPr>
          <a:xfrm>
            <a:off x="203000" y="290375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186" name="Google Shape;186;p30"/>
          <p:cNvSpPr txBox="1"/>
          <p:nvPr>
            <p:ph idx="7" type="body"/>
          </p:nvPr>
        </p:nvSpPr>
        <p:spPr>
          <a:xfrm>
            <a:off x="203000" y="3433400"/>
            <a:ext cx="2644800" cy="429000"/>
          </a:xfrm>
          <a:prstGeom prst="rect">
            <a:avLst/>
          </a:prstGeom>
        </p:spPr>
        <p:txBody>
          <a:bodyPr anchorCtr="0" anchor="ctr" bIns="91425" lIns="91425" spcFirstLastPara="1" rIns="91425" wrap="square" tIns="91425">
            <a:no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87" name="Google Shape;187;p30"/>
          <p:cNvSpPr txBox="1"/>
          <p:nvPr>
            <p:ph idx="8" type="body"/>
          </p:nvPr>
        </p:nvSpPr>
        <p:spPr>
          <a:xfrm>
            <a:off x="203000" y="3862400"/>
            <a:ext cx="2644800" cy="268200"/>
          </a:xfrm>
          <a:prstGeom prst="rect">
            <a:avLst/>
          </a:prstGeom>
        </p:spPr>
        <p:txBody>
          <a:bodyPr anchorCtr="0" anchor="t" bIns="91425" lIns="91425" spcFirstLastPara="1" rIns="91425" wrap="square" tIns="91425">
            <a:norm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88" name="Google Shape;188;p30"/>
          <p:cNvSpPr txBox="1"/>
          <p:nvPr>
            <p:ph idx="9" type="body"/>
          </p:nvPr>
        </p:nvSpPr>
        <p:spPr>
          <a:xfrm>
            <a:off x="203000" y="413060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189" name="Google Shape;189;p30"/>
          <p:cNvSpPr txBox="1"/>
          <p:nvPr>
            <p:ph idx="13" type="body"/>
          </p:nvPr>
        </p:nvSpPr>
        <p:spPr>
          <a:xfrm>
            <a:off x="3249600" y="891450"/>
            <a:ext cx="2644800" cy="429000"/>
          </a:xfrm>
          <a:prstGeom prst="rect">
            <a:avLst/>
          </a:prstGeom>
        </p:spPr>
        <p:txBody>
          <a:bodyPr anchorCtr="0" anchor="ctr" bIns="91425" lIns="91425" spcFirstLastPara="1" rIns="91425" wrap="square" tIns="91425">
            <a:norm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90" name="Google Shape;190;p30"/>
          <p:cNvSpPr txBox="1"/>
          <p:nvPr>
            <p:ph idx="14" type="body"/>
          </p:nvPr>
        </p:nvSpPr>
        <p:spPr>
          <a:xfrm>
            <a:off x="3249600" y="1320450"/>
            <a:ext cx="2644800" cy="268200"/>
          </a:xfrm>
          <a:prstGeom prst="rect">
            <a:avLst/>
          </a:prstGeom>
        </p:spPr>
        <p:txBody>
          <a:bodyPr anchorCtr="0" anchor="t" bIns="91425" lIns="91425" spcFirstLastPara="1" rIns="91425" wrap="square" tIns="91425">
            <a:norm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91" name="Google Shape;191;p30"/>
          <p:cNvSpPr txBox="1"/>
          <p:nvPr>
            <p:ph idx="15" type="body"/>
          </p:nvPr>
        </p:nvSpPr>
        <p:spPr>
          <a:xfrm>
            <a:off x="3249600" y="158865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192" name="Google Shape;192;p30"/>
          <p:cNvSpPr txBox="1"/>
          <p:nvPr>
            <p:ph idx="16" type="body"/>
          </p:nvPr>
        </p:nvSpPr>
        <p:spPr>
          <a:xfrm>
            <a:off x="3249600" y="2206550"/>
            <a:ext cx="2644800" cy="429000"/>
          </a:xfrm>
          <a:prstGeom prst="rect">
            <a:avLst/>
          </a:prstGeom>
        </p:spPr>
        <p:txBody>
          <a:bodyPr anchorCtr="0" anchor="ctr" bIns="91425" lIns="91425" spcFirstLastPara="1" rIns="91425" wrap="square" tIns="91425">
            <a:norm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93" name="Google Shape;193;p30"/>
          <p:cNvSpPr txBox="1"/>
          <p:nvPr>
            <p:ph idx="17" type="body"/>
          </p:nvPr>
        </p:nvSpPr>
        <p:spPr>
          <a:xfrm>
            <a:off x="3249600" y="2635550"/>
            <a:ext cx="2644800" cy="268200"/>
          </a:xfrm>
          <a:prstGeom prst="rect">
            <a:avLst/>
          </a:prstGeom>
        </p:spPr>
        <p:txBody>
          <a:bodyPr anchorCtr="0" anchor="t" bIns="91425" lIns="91425" spcFirstLastPara="1" rIns="91425" wrap="square" tIns="91425">
            <a:norm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94" name="Google Shape;194;p30"/>
          <p:cNvSpPr txBox="1"/>
          <p:nvPr>
            <p:ph idx="18" type="body"/>
          </p:nvPr>
        </p:nvSpPr>
        <p:spPr>
          <a:xfrm>
            <a:off x="3249600" y="290375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195" name="Google Shape;195;p30"/>
          <p:cNvSpPr txBox="1"/>
          <p:nvPr>
            <p:ph idx="19" type="body"/>
          </p:nvPr>
        </p:nvSpPr>
        <p:spPr>
          <a:xfrm>
            <a:off x="3249600" y="3433400"/>
            <a:ext cx="2644800" cy="429000"/>
          </a:xfrm>
          <a:prstGeom prst="rect">
            <a:avLst/>
          </a:prstGeom>
        </p:spPr>
        <p:txBody>
          <a:bodyPr anchorCtr="0" anchor="ctr" bIns="91425" lIns="91425" spcFirstLastPara="1" rIns="91425" wrap="square" tIns="91425">
            <a:no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96" name="Google Shape;196;p30"/>
          <p:cNvSpPr txBox="1"/>
          <p:nvPr>
            <p:ph idx="20" type="body"/>
          </p:nvPr>
        </p:nvSpPr>
        <p:spPr>
          <a:xfrm>
            <a:off x="3249600" y="3862400"/>
            <a:ext cx="2644800" cy="268200"/>
          </a:xfrm>
          <a:prstGeom prst="rect">
            <a:avLst/>
          </a:prstGeom>
        </p:spPr>
        <p:txBody>
          <a:bodyPr anchorCtr="0" anchor="t" bIns="91425" lIns="91425" spcFirstLastPara="1" rIns="91425" wrap="square" tIns="91425">
            <a:no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97" name="Google Shape;197;p30"/>
          <p:cNvSpPr txBox="1"/>
          <p:nvPr>
            <p:ph idx="21" type="body"/>
          </p:nvPr>
        </p:nvSpPr>
        <p:spPr>
          <a:xfrm>
            <a:off x="3249600" y="413060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198" name="Google Shape;198;p30"/>
          <p:cNvSpPr txBox="1"/>
          <p:nvPr>
            <p:ph idx="22" type="body"/>
          </p:nvPr>
        </p:nvSpPr>
        <p:spPr>
          <a:xfrm>
            <a:off x="6296200" y="891450"/>
            <a:ext cx="2644800" cy="429000"/>
          </a:xfrm>
          <a:prstGeom prst="rect">
            <a:avLst/>
          </a:prstGeom>
        </p:spPr>
        <p:txBody>
          <a:bodyPr anchorCtr="0" anchor="ctr" bIns="91425" lIns="91425" spcFirstLastPara="1" rIns="91425" wrap="square" tIns="91425">
            <a:norm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99" name="Google Shape;199;p30"/>
          <p:cNvSpPr txBox="1"/>
          <p:nvPr>
            <p:ph idx="23" type="body"/>
          </p:nvPr>
        </p:nvSpPr>
        <p:spPr>
          <a:xfrm>
            <a:off x="6296200" y="1320450"/>
            <a:ext cx="2644800" cy="268200"/>
          </a:xfrm>
          <a:prstGeom prst="rect">
            <a:avLst/>
          </a:prstGeom>
        </p:spPr>
        <p:txBody>
          <a:bodyPr anchorCtr="0" anchor="t" bIns="91425" lIns="91425" spcFirstLastPara="1" rIns="91425" wrap="square" tIns="91425">
            <a:norm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00" name="Google Shape;200;p30"/>
          <p:cNvSpPr txBox="1"/>
          <p:nvPr>
            <p:ph idx="24" type="body"/>
          </p:nvPr>
        </p:nvSpPr>
        <p:spPr>
          <a:xfrm>
            <a:off x="6296200" y="158865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201" name="Google Shape;201;p30"/>
          <p:cNvSpPr txBox="1"/>
          <p:nvPr>
            <p:ph idx="25" type="body"/>
          </p:nvPr>
        </p:nvSpPr>
        <p:spPr>
          <a:xfrm>
            <a:off x="6296200" y="2206550"/>
            <a:ext cx="2644800" cy="429000"/>
          </a:xfrm>
          <a:prstGeom prst="rect">
            <a:avLst/>
          </a:prstGeom>
        </p:spPr>
        <p:txBody>
          <a:bodyPr anchorCtr="0" anchor="ctr" bIns="91425" lIns="91425" spcFirstLastPara="1" rIns="91425" wrap="square" tIns="91425">
            <a:norm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02" name="Google Shape;202;p30"/>
          <p:cNvSpPr txBox="1"/>
          <p:nvPr>
            <p:ph idx="26" type="body"/>
          </p:nvPr>
        </p:nvSpPr>
        <p:spPr>
          <a:xfrm>
            <a:off x="6296200" y="2635550"/>
            <a:ext cx="2644800" cy="268200"/>
          </a:xfrm>
          <a:prstGeom prst="rect">
            <a:avLst/>
          </a:prstGeom>
        </p:spPr>
        <p:txBody>
          <a:bodyPr anchorCtr="0" anchor="t" bIns="91425" lIns="91425" spcFirstLastPara="1" rIns="91425" wrap="square" tIns="91425">
            <a:norm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03" name="Google Shape;203;p30"/>
          <p:cNvSpPr txBox="1"/>
          <p:nvPr>
            <p:ph idx="27" type="body"/>
          </p:nvPr>
        </p:nvSpPr>
        <p:spPr>
          <a:xfrm>
            <a:off x="6296200" y="290375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204" name="Google Shape;204;p30"/>
          <p:cNvSpPr txBox="1"/>
          <p:nvPr>
            <p:ph idx="28" type="body"/>
          </p:nvPr>
        </p:nvSpPr>
        <p:spPr>
          <a:xfrm>
            <a:off x="6296200" y="3433400"/>
            <a:ext cx="2644800" cy="429000"/>
          </a:xfrm>
          <a:prstGeom prst="rect">
            <a:avLst/>
          </a:prstGeom>
        </p:spPr>
        <p:txBody>
          <a:bodyPr anchorCtr="0" anchor="ctr" bIns="91425" lIns="91425" spcFirstLastPara="1" rIns="91425" wrap="square" tIns="91425">
            <a:no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05" name="Google Shape;205;p30"/>
          <p:cNvSpPr txBox="1"/>
          <p:nvPr>
            <p:ph idx="29" type="body"/>
          </p:nvPr>
        </p:nvSpPr>
        <p:spPr>
          <a:xfrm>
            <a:off x="6296200" y="3862400"/>
            <a:ext cx="2644800" cy="268200"/>
          </a:xfrm>
          <a:prstGeom prst="rect">
            <a:avLst/>
          </a:prstGeom>
        </p:spPr>
        <p:txBody>
          <a:bodyPr anchorCtr="0" anchor="t" bIns="91425" lIns="91425" spcFirstLastPara="1" rIns="91425" wrap="square" tIns="91425">
            <a:no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06" name="Google Shape;206;p30"/>
          <p:cNvSpPr txBox="1"/>
          <p:nvPr>
            <p:ph idx="30" type="body"/>
          </p:nvPr>
        </p:nvSpPr>
        <p:spPr>
          <a:xfrm>
            <a:off x="6296200" y="4130600"/>
            <a:ext cx="2644800" cy="268200"/>
          </a:xfrm>
          <a:prstGeom prst="rect">
            <a:avLst/>
          </a:prstGeom>
        </p:spPr>
        <p:txBody>
          <a:bodyPr anchorCtr="0" anchor="t" bIns="91425" lIns="91425" spcFirstLastPara="1" rIns="91425" wrap="square" tIns="91425">
            <a:no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207" name="Google Shape;207;p30"/>
          <p:cNvSpPr txBox="1"/>
          <p:nvPr>
            <p:ph idx="31" type="body"/>
          </p:nvPr>
        </p:nvSpPr>
        <p:spPr>
          <a:xfrm>
            <a:off x="196951" y="196725"/>
            <a:ext cx="18606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SzPts val="800"/>
              <a:buChar char="●"/>
              <a:defRPr sz="800"/>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sz="800"/>
            </a:lvl3pPr>
            <a:lvl4pPr indent="-279400" lvl="3" marL="1828800">
              <a:spcBef>
                <a:spcPts val="0"/>
              </a:spcBef>
              <a:spcAft>
                <a:spcPts val="0"/>
              </a:spcAft>
              <a:buSzPts val="800"/>
              <a:buChar char="●"/>
              <a:defRPr sz="800"/>
            </a:lvl4pPr>
            <a:lvl5pPr indent="-279400" lvl="4" marL="2286000">
              <a:spcBef>
                <a:spcPts val="0"/>
              </a:spcBef>
              <a:spcAft>
                <a:spcPts val="0"/>
              </a:spcAft>
              <a:buSzPts val="800"/>
              <a:buChar char="○"/>
              <a:defRPr sz="800"/>
            </a:lvl5pPr>
            <a:lvl6pPr indent="-279400" lvl="5" marL="2743200">
              <a:spcBef>
                <a:spcPts val="0"/>
              </a:spcBef>
              <a:spcAft>
                <a:spcPts val="0"/>
              </a:spcAft>
              <a:buSzPts val="800"/>
              <a:buChar char="■"/>
              <a:defRPr sz="800"/>
            </a:lvl6pPr>
            <a:lvl7pPr indent="-279400" lvl="6" marL="3200400">
              <a:spcBef>
                <a:spcPts val="0"/>
              </a:spcBef>
              <a:spcAft>
                <a:spcPts val="0"/>
              </a:spcAft>
              <a:buSzPts val="800"/>
              <a:buChar char="●"/>
              <a:defRPr sz="800"/>
            </a:lvl7pPr>
            <a:lvl8pPr indent="-279400" lvl="7" marL="3657600">
              <a:spcBef>
                <a:spcPts val="0"/>
              </a:spcBef>
              <a:spcAft>
                <a:spcPts val="0"/>
              </a:spcAft>
              <a:buSzPts val="800"/>
              <a:buChar char="○"/>
              <a:defRPr sz="800"/>
            </a:lvl8pPr>
            <a:lvl9pPr indent="-279400" lvl="8" marL="4114800">
              <a:spcBef>
                <a:spcPts val="0"/>
              </a:spcBef>
              <a:spcAft>
                <a:spcPts val="0"/>
              </a:spcAft>
              <a:buSzPts val="800"/>
              <a:buChar char="■"/>
              <a:defRPr sz="800"/>
            </a:lvl9pPr>
          </a:lstStyle>
          <a:p/>
        </p:txBody>
      </p:sp>
      <p:sp>
        <p:nvSpPr>
          <p:cNvPr id="208" name="Google Shape;208;p30"/>
          <p:cNvSpPr txBox="1"/>
          <p:nvPr>
            <p:ph idx="32"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SzPts val="800"/>
              <a:buChar char="●"/>
              <a:defRPr sz="800"/>
            </a:lvl1pPr>
            <a:lvl2pPr indent="-279400" lvl="1" marL="914400" algn="r">
              <a:spcBef>
                <a:spcPts val="0"/>
              </a:spcBef>
              <a:spcAft>
                <a:spcPts val="0"/>
              </a:spcAft>
              <a:buSzPts val="800"/>
              <a:buChar char="○"/>
              <a:defRPr/>
            </a:lvl2pPr>
            <a:lvl3pPr indent="-279400" lvl="2" marL="1371600" algn="r">
              <a:spcBef>
                <a:spcPts val="0"/>
              </a:spcBef>
              <a:spcAft>
                <a:spcPts val="0"/>
              </a:spcAft>
              <a:buSzPts val="800"/>
              <a:buChar char="■"/>
              <a:defRPr sz="800"/>
            </a:lvl3pPr>
            <a:lvl4pPr indent="-279400" lvl="3" marL="1828800" algn="r">
              <a:spcBef>
                <a:spcPts val="0"/>
              </a:spcBef>
              <a:spcAft>
                <a:spcPts val="0"/>
              </a:spcAft>
              <a:buSzPts val="800"/>
              <a:buChar char="●"/>
              <a:defRPr sz="800"/>
            </a:lvl4pPr>
            <a:lvl5pPr indent="-279400" lvl="4" marL="2286000" algn="r">
              <a:spcBef>
                <a:spcPts val="0"/>
              </a:spcBef>
              <a:spcAft>
                <a:spcPts val="0"/>
              </a:spcAft>
              <a:buSzPts val="800"/>
              <a:buChar char="○"/>
              <a:defRPr sz="800"/>
            </a:lvl5pPr>
            <a:lvl6pPr indent="-279400" lvl="5" marL="2743200" algn="r">
              <a:spcBef>
                <a:spcPts val="0"/>
              </a:spcBef>
              <a:spcAft>
                <a:spcPts val="0"/>
              </a:spcAft>
              <a:buSzPts val="800"/>
              <a:buChar char="■"/>
              <a:defRPr sz="800"/>
            </a:lvl6pPr>
            <a:lvl7pPr indent="-279400" lvl="6" marL="3200400" algn="r">
              <a:spcBef>
                <a:spcPts val="0"/>
              </a:spcBef>
              <a:spcAft>
                <a:spcPts val="0"/>
              </a:spcAft>
              <a:buSzPts val="800"/>
              <a:buChar char="●"/>
              <a:defRPr sz="800"/>
            </a:lvl7pPr>
            <a:lvl8pPr indent="-279400" lvl="7" marL="3657600" algn="r">
              <a:spcBef>
                <a:spcPts val="0"/>
              </a:spcBef>
              <a:spcAft>
                <a:spcPts val="0"/>
              </a:spcAft>
              <a:buSzPts val="800"/>
              <a:buChar char="○"/>
              <a:defRPr sz="800"/>
            </a:lvl8pPr>
            <a:lvl9pPr indent="-279400" lvl="8" marL="4114800" algn="r">
              <a:spcBef>
                <a:spcPts val="0"/>
              </a:spcBef>
              <a:spcAft>
                <a:spcPts val="0"/>
              </a:spcAft>
              <a:buSzPts val="800"/>
              <a:buChar char="■"/>
              <a:defRPr sz="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_1">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blank">
  <p:cSld name="CUSTOM">
    <p:spTree>
      <p:nvGrpSpPr>
        <p:cNvPr id="209" name="Shape 209"/>
        <p:cNvGrpSpPr/>
        <p:nvPr/>
      </p:nvGrpSpPr>
      <p:grpSpPr>
        <a:xfrm>
          <a:off x="0" y="0"/>
          <a:ext cx="0" cy="0"/>
          <a:chOff x="0" y="0"/>
          <a:chExt cx="0" cy="0"/>
        </a:xfrm>
      </p:grpSpPr>
      <p:sp>
        <p:nvSpPr>
          <p:cNvPr id="210" name="Google Shape;210;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11" name="Google Shape;211;p31"/>
          <p:cNvSpPr txBox="1"/>
          <p:nvPr>
            <p:ph idx="1" type="body"/>
          </p:nvPr>
        </p:nvSpPr>
        <p:spPr>
          <a:xfrm>
            <a:off x="196951" y="196725"/>
            <a:ext cx="18603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dk1"/>
              </a:buClr>
              <a:buSzPts val="800"/>
              <a:buChar char="●"/>
              <a:defRPr sz="800">
                <a:solidFill>
                  <a:schemeClr val="dk1"/>
                </a:solidFill>
              </a:defRPr>
            </a:lvl1pPr>
            <a:lvl2pPr indent="-279400" lvl="1" marL="914400">
              <a:spcBef>
                <a:spcPts val="0"/>
              </a:spcBef>
              <a:spcAft>
                <a:spcPts val="0"/>
              </a:spcAft>
              <a:buClr>
                <a:schemeClr val="dk1"/>
              </a:buClr>
              <a:buSzPts val="800"/>
              <a:buChar char="○"/>
              <a:defRPr>
                <a:solidFill>
                  <a:schemeClr val="dk1"/>
                </a:solidFill>
              </a:defRPr>
            </a:lvl2pPr>
            <a:lvl3pPr indent="-279400" lvl="2" marL="1371600">
              <a:spcBef>
                <a:spcPts val="0"/>
              </a:spcBef>
              <a:spcAft>
                <a:spcPts val="0"/>
              </a:spcAft>
              <a:buClr>
                <a:schemeClr val="dk1"/>
              </a:buClr>
              <a:buSzPts val="800"/>
              <a:buChar char="■"/>
              <a:defRPr sz="800">
                <a:solidFill>
                  <a:schemeClr val="dk1"/>
                </a:solidFill>
              </a:defRPr>
            </a:lvl3pPr>
            <a:lvl4pPr indent="-279400" lvl="3" marL="1828800">
              <a:spcBef>
                <a:spcPts val="0"/>
              </a:spcBef>
              <a:spcAft>
                <a:spcPts val="0"/>
              </a:spcAft>
              <a:buClr>
                <a:schemeClr val="dk1"/>
              </a:buClr>
              <a:buSzPts val="800"/>
              <a:buChar char="●"/>
              <a:defRPr sz="800">
                <a:solidFill>
                  <a:schemeClr val="dk1"/>
                </a:solidFill>
              </a:defRPr>
            </a:lvl4pPr>
            <a:lvl5pPr indent="-279400" lvl="4" marL="2286000">
              <a:spcBef>
                <a:spcPts val="0"/>
              </a:spcBef>
              <a:spcAft>
                <a:spcPts val="0"/>
              </a:spcAft>
              <a:buClr>
                <a:schemeClr val="dk1"/>
              </a:buClr>
              <a:buSzPts val="800"/>
              <a:buChar char="○"/>
              <a:defRPr sz="800">
                <a:solidFill>
                  <a:schemeClr val="dk1"/>
                </a:solidFill>
              </a:defRPr>
            </a:lvl5pPr>
            <a:lvl6pPr indent="-279400" lvl="5" marL="2743200">
              <a:spcBef>
                <a:spcPts val="0"/>
              </a:spcBef>
              <a:spcAft>
                <a:spcPts val="0"/>
              </a:spcAft>
              <a:buClr>
                <a:schemeClr val="dk1"/>
              </a:buClr>
              <a:buSzPts val="800"/>
              <a:buChar char="■"/>
              <a:defRPr sz="800">
                <a:solidFill>
                  <a:schemeClr val="dk1"/>
                </a:solidFill>
              </a:defRPr>
            </a:lvl6pPr>
            <a:lvl7pPr indent="-279400" lvl="6" marL="3200400">
              <a:spcBef>
                <a:spcPts val="0"/>
              </a:spcBef>
              <a:spcAft>
                <a:spcPts val="0"/>
              </a:spcAft>
              <a:buClr>
                <a:schemeClr val="dk1"/>
              </a:buClr>
              <a:buSzPts val="800"/>
              <a:buChar char="●"/>
              <a:defRPr sz="800">
                <a:solidFill>
                  <a:schemeClr val="dk1"/>
                </a:solidFill>
              </a:defRPr>
            </a:lvl7pPr>
            <a:lvl8pPr indent="-279400" lvl="7" marL="3657600">
              <a:spcBef>
                <a:spcPts val="0"/>
              </a:spcBef>
              <a:spcAft>
                <a:spcPts val="0"/>
              </a:spcAft>
              <a:buClr>
                <a:schemeClr val="dk1"/>
              </a:buClr>
              <a:buSzPts val="800"/>
              <a:buChar char="○"/>
              <a:defRPr sz="800">
                <a:solidFill>
                  <a:schemeClr val="dk1"/>
                </a:solidFill>
              </a:defRPr>
            </a:lvl8pPr>
            <a:lvl9pPr indent="-279400" lvl="8" marL="4114800">
              <a:spcBef>
                <a:spcPts val="0"/>
              </a:spcBef>
              <a:spcAft>
                <a:spcPts val="0"/>
              </a:spcAft>
              <a:buClr>
                <a:schemeClr val="dk1"/>
              </a:buClr>
              <a:buSzPts val="800"/>
              <a:buChar char="■"/>
              <a:defRPr sz="800">
                <a:solidFill>
                  <a:schemeClr val="dk1"/>
                </a:solidFill>
              </a:defRPr>
            </a:lvl9pPr>
          </a:lstStyle>
          <a:p/>
        </p:txBody>
      </p:sp>
      <p:sp>
        <p:nvSpPr>
          <p:cNvPr id="212" name="Google Shape;212;p31"/>
          <p:cNvSpPr txBox="1"/>
          <p:nvPr>
            <p:ph idx="2"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dk1"/>
              </a:buClr>
              <a:buSzPts val="800"/>
              <a:buChar char="●"/>
              <a:defRPr sz="800">
                <a:solidFill>
                  <a:schemeClr val="dk1"/>
                </a:solidFill>
              </a:defRPr>
            </a:lvl1pPr>
            <a:lvl2pPr indent="-279400" lvl="1" marL="914400" algn="r">
              <a:spcBef>
                <a:spcPts val="0"/>
              </a:spcBef>
              <a:spcAft>
                <a:spcPts val="0"/>
              </a:spcAft>
              <a:buClr>
                <a:schemeClr val="dk1"/>
              </a:buClr>
              <a:buSzPts val="800"/>
              <a:buChar char="○"/>
              <a:defRPr>
                <a:solidFill>
                  <a:schemeClr val="dk1"/>
                </a:solidFill>
              </a:defRPr>
            </a:lvl2pPr>
            <a:lvl3pPr indent="-279400" lvl="2" marL="1371600" algn="r">
              <a:spcBef>
                <a:spcPts val="0"/>
              </a:spcBef>
              <a:spcAft>
                <a:spcPts val="0"/>
              </a:spcAft>
              <a:buClr>
                <a:schemeClr val="dk1"/>
              </a:buClr>
              <a:buSzPts val="800"/>
              <a:buChar char="■"/>
              <a:defRPr sz="800">
                <a:solidFill>
                  <a:schemeClr val="dk1"/>
                </a:solidFill>
              </a:defRPr>
            </a:lvl3pPr>
            <a:lvl4pPr indent="-279400" lvl="3" marL="1828800" algn="r">
              <a:spcBef>
                <a:spcPts val="0"/>
              </a:spcBef>
              <a:spcAft>
                <a:spcPts val="0"/>
              </a:spcAft>
              <a:buClr>
                <a:schemeClr val="dk1"/>
              </a:buClr>
              <a:buSzPts val="800"/>
              <a:buChar char="●"/>
              <a:defRPr sz="800">
                <a:solidFill>
                  <a:schemeClr val="dk1"/>
                </a:solidFill>
              </a:defRPr>
            </a:lvl4pPr>
            <a:lvl5pPr indent="-279400" lvl="4" marL="2286000" algn="r">
              <a:spcBef>
                <a:spcPts val="0"/>
              </a:spcBef>
              <a:spcAft>
                <a:spcPts val="0"/>
              </a:spcAft>
              <a:buClr>
                <a:schemeClr val="dk1"/>
              </a:buClr>
              <a:buSzPts val="800"/>
              <a:buChar char="○"/>
              <a:defRPr sz="800">
                <a:solidFill>
                  <a:schemeClr val="dk1"/>
                </a:solidFill>
              </a:defRPr>
            </a:lvl5pPr>
            <a:lvl6pPr indent="-279400" lvl="5" marL="2743200" algn="r">
              <a:spcBef>
                <a:spcPts val="0"/>
              </a:spcBef>
              <a:spcAft>
                <a:spcPts val="0"/>
              </a:spcAft>
              <a:buClr>
                <a:schemeClr val="dk1"/>
              </a:buClr>
              <a:buSzPts val="800"/>
              <a:buChar char="■"/>
              <a:defRPr sz="800">
                <a:solidFill>
                  <a:schemeClr val="dk1"/>
                </a:solidFill>
              </a:defRPr>
            </a:lvl6pPr>
            <a:lvl7pPr indent="-279400" lvl="6" marL="3200400" algn="r">
              <a:spcBef>
                <a:spcPts val="0"/>
              </a:spcBef>
              <a:spcAft>
                <a:spcPts val="0"/>
              </a:spcAft>
              <a:buClr>
                <a:schemeClr val="dk1"/>
              </a:buClr>
              <a:buSzPts val="800"/>
              <a:buChar char="●"/>
              <a:defRPr sz="800">
                <a:solidFill>
                  <a:schemeClr val="dk1"/>
                </a:solidFill>
              </a:defRPr>
            </a:lvl7pPr>
            <a:lvl8pPr indent="-279400" lvl="7" marL="3657600" algn="r">
              <a:spcBef>
                <a:spcPts val="0"/>
              </a:spcBef>
              <a:spcAft>
                <a:spcPts val="0"/>
              </a:spcAft>
              <a:buClr>
                <a:schemeClr val="dk1"/>
              </a:buClr>
              <a:buSzPts val="800"/>
              <a:buChar char="○"/>
              <a:defRPr sz="800">
                <a:solidFill>
                  <a:schemeClr val="dk1"/>
                </a:solidFill>
              </a:defRPr>
            </a:lvl8pPr>
            <a:lvl9pPr indent="-279400" lvl="8" marL="4114800" algn="r">
              <a:spcBef>
                <a:spcPts val="0"/>
              </a:spcBef>
              <a:spcAft>
                <a:spcPts val="0"/>
              </a:spcAft>
              <a:buClr>
                <a:schemeClr val="dk1"/>
              </a:buClr>
              <a:buSzPts val="800"/>
              <a:buChar char="■"/>
              <a:defRPr sz="800">
                <a:solidFill>
                  <a:schemeClr val="dk1"/>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_1">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0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theme" Target="../theme/theme2.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1pPr>
            <a:lvl2pPr lvl="1">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2pPr>
            <a:lvl3pPr lvl="2">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3pPr>
            <a:lvl4pPr lvl="3">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4pPr>
            <a:lvl5pPr lvl="4">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5pPr>
            <a:lvl6pPr lvl="5">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6pPr>
            <a:lvl7pPr lvl="6">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7pPr>
            <a:lvl8pPr lvl="7">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8pPr>
            <a:lvl9pPr lvl="8">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1760100"/>
          </a:xfrm>
          <a:prstGeom prst="rect">
            <a:avLst/>
          </a:prstGeom>
          <a:noFill/>
          <a:ln>
            <a:noFill/>
          </a:ln>
        </p:spPr>
        <p:txBody>
          <a:bodyPr anchorCtr="0" anchor="t" bIns="91425" lIns="91425" spcFirstLastPara="1" rIns="91425" wrap="square" tIns="91425">
            <a:normAutofit/>
          </a:bodyPr>
          <a:lstStyle>
            <a:lvl1pPr indent="-292100" lvl="0" marL="4572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1pPr>
            <a:lvl2pPr indent="-279400" lvl="1" marL="914400">
              <a:lnSpc>
                <a:spcPct val="115000"/>
              </a:lnSpc>
              <a:spcBef>
                <a:spcPts val="0"/>
              </a:spcBef>
              <a:spcAft>
                <a:spcPts val="0"/>
              </a:spcAft>
              <a:buClr>
                <a:schemeClr val="dk2"/>
              </a:buClr>
              <a:buSzPts val="800"/>
              <a:buFont typeface="DM Sans"/>
              <a:buChar char="○"/>
              <a:defRPr sz="800">
                <a:solidFill>
                  <a:schemeClr val="dk2"/>
                </a:solidFill>
                <a:latin typeface="DM Sans"/>
                <a:ea typeface="DM Sans"/>
                <a:cs typeface="DM Sans"/>
                <a:sym typeface="DM Sans"/>
              </a:defRPr>
            </a:lvl2pPr>
            <a:lvl3pPr indent="-292100" lvl="2" marL="13716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3pPr>
            <a:lvl4pPr indent="-292100" lvl="3" marL="18288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4pPr>
            <a:lvl5pPr indent="-292100" lvl="4" marL="22860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5pPr>
            <a:lvl6pPr indent="-292100" lvl="5" marL="27432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6pPr>
            <a:lvl7pPr indent="-292100" lvl="6" marL="32004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7pPr>
            <a:lvl8pPr indent="-292100" lvl="7" marL="36576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8pPr>
            <a:lvl9pPr indent="-292100" lvl="8" marL="41148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800">
                <a:solidFill>
                  <a:schemeClr val="dk1"/>
                </a:solidFill>
                <a:latin typeface="DM Sans"/>
                <a:ea typeface="DM Sans"/>
                <a:cs typeface="DM Sans"/>
                <a:sym typeface="DM Sans"/>
              </a:defRPr>
            </a:lvl1pPr>
            <a:lvl2pPr lvl="1" algn="r">
              <a:buNone/>
              <a:defRPr sz="800">
                <a:solidFill>
                  <a:schemeClr val="dk1"/>
                </a:solidFill>
                <a:latin typeface="DM Sans"/>
                <a:ea typeface="DM Sans"/>
                <a:cs typeface="DM Sans"/>
                <a:sym typeface="DM Sans"/>
              </a:defRPr>
            </a:lvl2pPr>
            <a:lvl3pPr lvl="2" algn="r">
              <a:buNone/>
              <a:defRPr sz="800">
                <a:solidFill>
                  <a:schemeClr val="dk1"/>
                </a:solidFill>
                <a:latin typeface="DM Sans"/>
                <a:ea typeface="DM Sans"/>
                <a:cs typeface="DM Sans"/>
                <a:sym typeface="DM Sans"/>
              </a:defRPr>
            </a:lvl3pPr>
            <a:lvl4pPr lvl="3" algn="r">
              <a:buNone/>
              <a:defRPr sz="800">
                <a:solidFill>
                  <a:schemeClr val="dk1"/>
                </a:solidFill>
                <a:latin typeface="DM Sans"/>
                <a:ea typeface="DM Sans"/>
                <a:cs typeface="DM Sans"/>
                <a:sym typeface="DM Sans"/>
              </a:defRPr>
            </a:lvl4pPr>
            <a:lvl5pPr lvl="4" algn="r">
              <a:buNone/>
              <a:defRPr sz="800">
                <a:solidFill>
                  <a:schemeClr val="dk1"/>
                </a:solidFill>
                <a:latin typeface="DM Sans"/>
                <a:ea typeface="DM Sans"/>
                <a:cs typeface="DM Sans"/>
                <a:sym typeface="DM Sans"/>
              </a:defRPr>
            </a:lvl5pPr>
            <a:lvl6pPr lvl="5" algn="r">
              <a:buNone/>
              <a:defRPr sz="800">
                <a:solidFill>
                  <a:schemeClr val="dk1"/>
                </a:solidFill>
                <a:latin typeface="DM Sans"/>
                <a:ea typeface="DM Sans"/>
                <a:cs typeface="DM Sans"/>
                <a:sym typeface="DM Sans"/>
              </a:defRPr>
            </a:lvl6pPr>
            <a:lvl7pPr lvl="6" algn="r">
              <a:buNone/>
              <a:defRPr sz="800">
                <a:solidFill>
                  <a:schemeClr val="dk1"/>
                </a:solidFill>
                <a:latin typeface="DM Sans"/>
                <a:ea typeface="DM Sans"/>
                <a:cs typeface="DM Sans"/>
                <a:sym typeface="DM Sans"/>
              </a:defRPr>
            </a:lvl7pPr>
            <a:lvl8pPr lvl="7" algn="r">
              <a:buNone/>
              <a:defRPr sz="800">
                <a:solidFill>
                  <a:schemeClr val="dk1"/>
                </a:solidFill>
                <a:latin typeface="DM Sans"/>
                <a:ea typeface="DM Sans"/>
                <a:cs typeface="DM Sans"/>
                <a:sym typeface="DM Sans"/>
              </a:defRPr>
            </a:lvl8pPr>
            <a:lvl9pPr lvl="8" algn="r">
              <a:buNone/>
              <a:defRPr sz="8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124">
          <p15:clr>
            <a:srgbClr val="E46962"/>
          </p15:clr>
        </p15:guide>
        <p15:guide id="2" orient="horz" pos="124">
          <p15:clr>
            <a:srgbClr val="E46962"/>
          </p15:clr>
        </p15:guide>
        <p15:guide id="3" pos="5636">
          <p15:clr>
            <a:srgbClr val="E46962"/>
          </p15:clr>
        </p15:guide>
        <p15:guide id="4" orient="horz" pos="3116">
          <p15:clr>
            <a:srgbClr val="E46962"/>
          </p15:clr>
        </p15:guide>
        <p15:guide id="5" pos="1296">
          <p15:clr>
            <a:srgbClr val="E46962"/>
          </p15:clr>
        </p15:guide>
        <p15:guide id="6" pos="4465">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xml"/><Relationship Id="rId3" Type="http://schemas.openxmlformats.org/officeDocument/2006/relationships/image" Target="../media/image4.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0.xml"/><Relationship Id="rId3" Type="http://schemas.openxmlformats.org/officeDocument/2006/relationships/image" Target="../media/image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2.xml"/><Relationship Id="rId3" Type="http://schemas.openxmlformats.org/officeDocument/2006/relationships/image" Target="../media/image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3.xml"/><Relationship Id="rId3" Type="http://schemas.openxmlformats.org/officeDocument/2006/relationships/image" Target="../media/image10.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4.xml"/><Relationship Id="rId3" Type="http://schemas.openxmlformats.org/officeDocument/2006/relationships/image" Target="../media/image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5.xml"/><Relationship Id="rId3" Type="http://schemas.openxmlformats.org/officeDocument/2006/relationships/image" Target="../media/image6.jpg"/><Relationship Id="rId4" Type="http://schemas.openxmlformats.org/officeDocument/2006/relationships/image" Target="../media/image8.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6.xml"/><Relationship Id="rId3" Type="http://schemas.openxmlformats.org/officeDocument/2006/relationships/image" Target="../media/image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0.xml"/><Relationship Id="rId3" Type="http://schemas.openxmlformats.org/officeDocument/2006/relationships/hyperlink" Target="https://www.kaggle.com/datasets/prasad22/healthcare-dataset" TargetMode="External"/><Relationship Id="rId4" Type="http://schemas.openxmlformats.org/officeDocument/2006/relationships/hyperlink" Target="https://www.kaggle.com/datasets/prasad22/healthcare-dataset"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xml"/><Relationship Id="rId3" Type="http://schemas.openxmlformats.org/officeDocument/2006/relationships/hyperlink" Target="https://www.kaggle.com/datasets/prasad22/healthcare-dataset" TargetMode="External"/><Relationship Id="rId4" Type="http://schemas.openxmlformats.org/officeDocument/2006/relationships/hyperlink" Target="https://www.kaggle.com/datasets/prasad22/healthcare-datase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8.xml"/><Relationship Id="rId3" Type="http://schemas.openxmlformats.org/officeDocument/2006/relationships/image" Target="../media/image1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2"/>
          <p:cNvSpPr txBox="1"/>
          <p:nvPr>
            <p:ph idx="4" type="body"/>
          </p:nvPr>
        </p:nvSpPr>
        <p:spPr>
          <a:xfrm>
            <a:off x="8208751" y="196725"/>
            <a:ext cx="812400" cy="2091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None/>
            </a:pPr>
            <a:r>
              <a:rPr lang="en"/>
              <a:t>25/3/25</a:t>
            </a:r>
            <a:endParaRPr/>
          </a:p>
        </p:txBody>
      </p:sp>
      <p:sp>
        <p:nvSpPr>
          <p:cNvPr id="218" name="Google Shape;218;p32"/>
          <p:cNvSpPr txBox="1"/>
          <p:nvPr>
            <p:ph type="ctrTitle"/>
          </p:nvPr>
        </p:nvSpPr>
        <p:spPr>
          <a:xfrm>
            <a:off x="196950" y="405825"/>
            <a:ext cx="8011800" cy="187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50"/>
              <a:t>Healthcare Trends and Cost Analysis in California:</a:t>
            </a:r>
            <a:endParaRPr sz="4050"/>
          </a:p>
        </p:txBody>
      </p:sp>
      <p:sp>
        <p:nvSpPr>
          <p:cNvPr id="219" name="Google Shape;219;p32"/>
          <p:cNvSpPr txBox="1"/>
          <p:nvPr>
            <p:ph idx="2" type="subTitle"/>
          </p:nvPr>
        </p:nvSpPr>
        <p:spPr>
          <a:xfrm>
            <a:off x="284350" y="1641900"/>
            <a:ext cx="7394400" cy="47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Data-Driven Approach to Improving Patient Outcomes</a:t>
            </a:r>
            <a:endParaRPr/>
          </a:p>
        </p:txBody>
      </p:sp>
      <p:sp>
        <p:nvSpPr>
          <p:cNvPr id="220" name="Google Shape;220;p32"/>
          <p:cNvSpPr txBox="1"/>
          <p:nvPr>
            <p:ph idx="1" type="body"/>
          </p:nvPr>
        </p:nvSpPr>
        <p:spPr>
          <a:xfrm>
            <a:off x="196951" y="4737750"/>
            <a:ext cx="1860300" cy="2091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Group 4: SABI DA25</a:t>
            </a:r>
            <a:endParaRPr/>
          </a:p>
        </p:txBody>
      </p:sp>
      <p:pic>
        <p:nvPicPr>
          <p:cNvPr id="221" name="Google Shape;221;p32" title="IMG_20250317_132314.jpg"/>
          <p:cNvPicPr preferRelativeResize="0"/>
          <p:nvPr/>
        </p:nvPicPr>
        <p:blipFill>
          <a:blip r:embed="rId3">
            <a:alphaModFix/>
          </a:blip>
          <a:stretch>
            <a:fillRect/>
          </a:stretch>
        </p:blipFill>
        <p:spPr>
          <a:xfrm>
            <a:off x="8294350" y="516025"/>
            <a:ext cx="543775" cy="543775"/>
          </a:xfrm>
          <a:prstGeom prst="rect">
            <a:avLst/>
          </a:prstGeom>
          <a:noFill/>
          <a:ln>
            <a:noFill/>
          </a:ln>
        </p:spPr>
      </p:pic>
      <p:sp>
        <p:nvSpPr>
          <p:cNvPr id="222" name="Google Shape;222;p32"/>
          <p:cNvSpPr txBox="1"/>
          <p:nvPr>
            <p:ph idx="2" type="subTitle"/>
          </p:nvPr>
        </p:nvSpPr>
        <p:spPr>
          <a:xfrm>
            <a:off x="196950" y="118125"/>
            <a:ext cx="2784300" cy="36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50">
                <a:latin typeface="DM Sans"/>
                <a:ea typeface="DM Sans"/>
                <a:cs typeface="DM Sans"/>
                <a:sym typeface="DM Sans"/>
              </a:rPr>
              <a:t>CALIFORNIA HEALTH RECORDS</a:t>
            </a:r>
            <a:endParaRPr b="1" sz="1250">
              <a:latin typeface="DM Sans"/>
              <a:ea typeface="DM Sans"/>
              <a:cs typeface="DM Sans"/>
              <a:sym typeface="DM Sans"/>
            </a:endParaRPr>
          </a:p>
        </p:txBody>
      </p:sp>
      <p:pic>
        <p:nvPicPr>
          <p:cNvPr id="223" name="Google Shape;223;p32"/>
          <p:cNvPicPr preferRelativeResize="0"/>
          <p:nvPr/>
        </p:nvPicPr>
        <p:blipFill>
          <a:blip r:embed="rId4">
            <a:alphaModFix/>
          </a:blip>
          <a:stretch>
            <a:fillRect/>
          </a:stretch>
        </p:blipFill>
        <p:spPr>
          <a:xfrm>
            <a:off x="4407941" y="2119800"/>
            <a:ext cx="4246883" cy="282725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1"/>
          <p:cNvSpPr txBox="1"/>
          <p:nvPr>
            <p:ph type="title"/>
          </p:nvPr>
        </p:nvSpPr>
        <p:spPr>
          <a:xfrm>
            <a:off x="1934675" y="196450"/>
            <a:ext cx="5607300" cy="611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Analytics</a:t>
            </a:r>
            <a:endParaRPr/>
          </a:p>
        </p:txBody>
      </p:sp>
      <p:sp>
        <p:nvSpPr>
          <p:cNvPr id="313" name="Google Shape;313;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14" name="Google Shape;314;p41"/>
          <p:cNvSpPr txBox="1"/>
          <p:nvPr>
            <p:ph idx="3" type="body"/>
          </p:nvPr>
        </p:nvSpPr>
        <p:spPr>
          <a:xfrm>
            <a:off x="196951" y="196725"/>
            <a:ext cx="1860300" cy="2091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Drawing a Conclusion</a:t>
            </a:r>
            <a:endParaRPr/>
          </a:p>
        </p:txBody>
      </p:sp>
      <p:sp>
        <p:nvSpPr>
          <p:cNvPr id="315" name="Google Shape;315;p41"/>
          <p:cNvSpPr txBox="1"/>
          <p:nvPr>
            <p:ph idx="4" type="body"/>
          </p:nvPr>
        </p:nvSpPr>
        <p:spPr>
          <a:xfrm>
            <a:off x="7087526" y="196725"/>
            <a:ext cx="1933500" cy="2091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rPr lang="en"/>
              <a:t>Group 4 SABI DA25</a:t>
            </a:r>
            <a:endParaRPr/>
          </a:p>
        </p:txBody>
      </p:sp>
      <p:sp>
        <p:nvSpPr>
          <p:cNvPr id="316" name="Google Shape;316;p41"/>
          <p:cNvSpPr txBox="1"/>
          <p:nvPr>
            <p:ph idx="5"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317" name="Google Shape;317;p41" title="dshbd.JPG"/>
          <p:cNvPicPr preferRelativeResize="0"/>
          <p:nvPr/>
        </p:nvPicPr>
        <p:blipFill>
          <a:blip r:embed="rId3">
            <a:alphaModFix/>
          </a:blip>
          <a:stretch>
            <a:fillRect/>
          </a:stretch>
        </p:blipFill>
        <p:spPr>
          <a:xfrm>
            <a:off x="364500" y="807550"/>
            <a:ext cx="8465951" cy="3975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2"/>
          <p:cNvSpPr txBox="1"/>
          <p:nvPr>
            <p:ph type="title"/>
          </p:nvPr>
        </p:nvSpPr>
        <p:spPr>
          <a:xfrm>
            <a:off x="196950" y="600075"/>
            <a:ext cx="3151800" cy="1185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rPr>
              <a:t>Age Correlation</a:t>
            </a:r>
            <a:endParaRPr>
              <a:solidFill>
                <a:schemeClr val="dk1"/>
              </a:solidFill>
            </a:endParaRPr>
          </a:p>
        </p:txBody>
      </p:sp>
      <p:sp>
        <p:nvSpPr>
          <p:cNvPr id="323" name="Google Shape;323;p42"/>
          <p:cNvSpPr txBox="1"/>
          <p:nvPr>
            <p:ph idx="1" type="body"/>
          </p:nvPr>
        </p:nvSpPr>
        <p:spPr>
          <a:xfrm>
            <a:off x="196950" y="1919600"/>
            <a:ext cx="3569400" cy="18225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hlink"/>
              </a:buClr>
              <a:buSzPts val="1100"/>
              <a:buFont typeface="Arial"/>
              <a:buNone/>
            </a:pPr>
            <a:r>
              <a:rPr lang="en" sz="1800">
                <a:solidFill>
                  <a:schemeClr val="dk1"/>
                </a:solidFill>
                <a:latin typeface="Merriweather SemiBold"/>
                <a:ea typeface="Merriweather SemiBold"/>
                <a:cs typeface="Merriweather SemiBold"/>
                <a:sym typeface="Merriweather SemiBold"/>
              </a:rPr>
              <a:t>1. How do patient demographics (age, gender, blood type) correlate with medical conditions? </a:t>
            </a:r>
            <a:endParaRPr>
              <a:solidFill>
                <a:schemeClr val="dk1"/>
              </a:solidFill>
            </a:endParaRPr>
          </a:p>
        </p:txBody>
      </p:sp>
      <p:sp>
        <p:nvSpPr>
          <p:cNvPr id="324" name="Google Shape;324;p42"/>
          <p:cNvSpPr txBox="1"/>
          <p:nvPr>
            <p:ph idx="3" type="body"/>
          </p:nvPr>
        </p:nvSpPr>
        <p:spPr>
          <a:xfrm>
            <a:off x="7087526" y="196725"/>
            <a:ext cx="1933500" cy="2091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rPr lang="en"/>
              <a:t>Science Presentation</a:t>
            </a:r>
            <a:endParaRPr/>
          </a:p>
        </p:txBody>
      </p:sp>
      <p:pic>
        <p:nvPicPr>
          <p:cNvPr id="325" name="Google Shape;325;p42" title="prv.JPG"/>
          <p:cNvPicPr preferRelativeResize="0"/>
          <p:nvPr/>
        </p:nvPicPr>
        <p:blipFill>
          <a:blip r:embed="rId3">
            <a:alphaModFix/>
          </a:blip>
          <a:stretch>
            <a:fillRect/>
          </a:stretch>
        </p:blipFill>
        <p:spPr>
          <a:xfrm>
            <a:off x="4382000" y="1130825"/>
            <a:ext cx="4639025" cy="2909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3"/>
          <p:cNvSpPr txBox="1"/>
          <p:nvPr>
            <p:ph type="title"/>
          </p:nvPr>
        </p:nvSpPr>
        <p:spPr>
          <a:xfrm>
            <a:off x="196950" y="600075"/>
            <a:ext cx="3993600" cy="1185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rPr>
              <a:t>Admission Type Vs Seasonality</a:t>
            </a:r>
            <a:endParaRPr>
              <a:solidFill>
                <a:schemeClr val="dk1"/>
              </a:solidFill>
            </a:endParaRPr>
          </a:p>
        </p:txBody>
      </p:sp>
      <p:sp>
        <p:nvSpPr>
          <p:cNvPr id="331" name="Google Shape;331;p43"/>
          <p:cNvSpPr txBox="1"/>
          <p:nvPr>
            <p:ph idx="1" type="body"/>
          </p:nvPr>
        </p:nvSpPr>
        <p:spPr>
          <a:xfrm>
            <a:off x="196950" y="1919600"/>
            <a:ext cx="3569400" cy="18225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hlink"/>
              </a:buClr>
              <a:buSzPts val="1100"/>
              <a:buFont typeface="Arial"/>
              <a:buNone/>
            </a:pPr>
            <a:r>
              <a:rPr lang="en" sz="1800">
                <a:solidFill>
                  <a:schemeClr val="dk1"/>
                </a:solidFill>
                <a:latin typeface="Merriweather SemiBold"/>
                <a:ea typeface="Merriweather SemiBold"/>
                <a:cs typeface="Merriweather SemiBold"/>
                <a:sym typeface="Merriweather SemiBold"/>
              </a:rPr>
              <a:t>2. What are the trends in hospital admissions based on admission type and seasonality? </a:t>
            </a:r>
            <a:endParaRPr sz="1800">
              <a:solidFill>
                <a:schemeClr val="dk1"/>
              </a:solidFill>
              <a:latin typeface="Merriweather SemiBold"/>
              <a:ea typeface="Merriweather SemiBold"/>
              <a:cs typeface="Merriweather SemiBold"/>
              <a:sym typeface="Merriweather SemiBold"/>
            </a:endParaRPr>
          </a:p>
          <a:p>
            <a:pPr indent="0" lvl="0" marL="0" rtl="0" algn="l">
              <a:lnSpc>
                <a:spcPct val="115000"/>
              </a:lnSpc>
              <a:spcBef>
                <a:spcPts val="1200"/>
              </a:spcBef>
              <a:spcAft>
                <a:spcPts val="1200"/>
              </a:spcAft>
              <a:buClr>
                <a:schemeClr val="hlink"/>
              </a:buClr>
              <a:buSzPts val="1100"/>
              <a:buFont typeface="Arial"/>
              <a:buNone/>
            </a:pPr>
            <a:r>
              <a:t/>
            </a:r>
            <a:endParaRPr sz="1800">
              <a:solidFill>
                <a:schemeClr val="dk1"/>
              </a:solidFill>
              <a:latin typeface="Merriweather SemiBold"/>
              <a:ea typeface="Merriweather SemiBold"/>
              <a:cs typeface="Merriweather SemiBold"/>
              <a:sym typeface="Merriweather SemiBold"/>
            </a:endParaRPr>
          </a:p>
        </p:txBody>
      </p:sp>
      <p:sp>
        <p:nvSpPr>
          <p:cNvPr id="332" name="Google Shape;332;p43"/>
          <p:cNvSpPr txBox="1"/>
          <p:nvPr>
            <p:ph idx="3" type="body"/>
          </p:nvPr>
        </p:nvSpPr>
        <p:spPr>
          <a:xfrm>
            <a:off x="7087526" y="196725"/>
            <a:ext cx="1933500" cy="2091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rPr lang="en"/>
              <a:t>Science Presentation</a:t>
            </a:r>
            <a:endParaRPr/>
          </a:p>
        </p:txBody>
      </p:sp>
      <p:pic>
        <p:nvPicPr>
          <p:cNvPr id="333" name="Google Shape;333;p43" title="admt.JPG"/>
          <p:cNvPicPr preferRelativeResize="0"/>
          <p:nvPr/>
        </p:nvPicPr>
        <p:blipFill>
          <a:blip r:embed="rId3">
            <a:alphaModFix/>
          </a:blip>
          <a:stretch>
            <a:fillRect/>
          </a:stretch>
        </p:blipFill>
        <p:spPr>
          <a:xfrm>
            <a:off x="4572000" y="1173800"/>
            <a:ext cx="4314825" cy="2647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4"/>
          <p:cNvSpPr txBox="1"/>
          <p:nvPr>
            <p:ph type="title"/>
          </p:nvPr>
        </p:nvSpPr>
        <p:spPr>
          <a:xfrm>
            <a:off x="196950" y="600075"/>
            <a:ext cx="3993600" cy="1185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rPr>
              <a:t>Average </a:t>
            </a:r>
            <a:r>
              <a:rPr lang="en">
                <a:solidFill>
                  <a:schemeClr val="dk1"/>
                </a:solidFill>
              </a:rPr>
              <a:t>Length</a:t>
            </a:r>
            <a:r>
              <a:rPr lang="en">
                <a:solidFill>
                  <a:schemeClr val="dk1"/>
                </a:solidFill>
              </a:rPr>
              <a:t> Of Stay</a:t>
            </a:r>
            <a:endParaRPr>
              <a:solidFill>
                <a:schemeClr val="dk1"/>
              </a:solidFill>
            </a:endParaRPr>
          </a:p>
        </p:txBody>
      </p:sp>
      <p:sp>
        <p:nvSpPr>
          <p:cNvPr id="339" name="Google Shape;339;p44"/>
          <p:cNvSpPr txBox="1"/>
          <p:nvPr>
            <p:ph idx="1" type="body"/>
          </p:nvPr>
        </p:nvSpPr>
        <p:spPr>
          <a:xfrm>
            <a:off x="196950" y="1919600"/>
            <a:ext cx="3569400" cy="18225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hlink"/>
              </a:buClr>
              <a:buSzPts val="1100"/>
              <a:buFont typeface="Arial"/>
              <a:buNone/>
            </a:pPr>
            <a:r>
              <a:rPr lang="en" sz="1800">
                <a:solidFill>
                  <a:schemeClr val="dk1"/>
                </a:solidFill>
                <a:latin typeface="Merriweather SemiBold"/>
                <a:ea typeface="Merriweather SemiBold"/>
                <a:cs typeface="Merriweather SemiBold"/>
                <a:sym typeface="Merriweather SemiBold"/>
              </a:rPr>
              <a:t>3. How does the length of hospital stay vary across different admission types and medical conditions?</a:t>
            </a:r>
            <a:endParaRPr sz="1800">
              <a:solidFill>
                <a:schemeClr val="dk1"/>
              </a:solidFill>
              <a:latin typeface="Merriweather SemiBold"/>
              <a:ea typeface="Merriweather SemiBold"/>
              <a:cs typeface="Merriweather SemiBold"/>
              <a:sym typeface="Merriweather SemiBold"/>
            </a:endParaRPr>
          </a:p>
          <a:p>
            <a:pPr indent="0" lvl="0" marL="0" rtl="0" algn="l">
              <a:lnSpc>
                <a:spcPct val="115000"/>
              </a:lnSpc>
              <a:spcBef>
                <a:spcPts val="1200"/>
              </a:spcBef>
              <a:spcAft>
                <a:spcPts val="1200"/>
              </a:spcAft>
              <a:buClr>
                <a:schemeClr val="hlink"/>
              </a:buClr>
              <a:buSzPts val="1100"/>
              <a:buFont typeface="Arial"/>
              <a:buNone/>
            </a:pPr>
            <a:r>
              <a:t/>
            </a:r>
            <a:endParaRPr sz="1800">
              <a:solidFill>
                <a:schemeClr val="dk1"/>
              </a:solidFill>
              <a:latin typeface="Merriweather SemiBold"/>
              <a:ea typeface="Merriweather SemiBold"/>
              <a:cs typeface="Merriweather SemiBold"/>
              <a:sym typeface="Merriweather SemiBold"/>
            </a:endParaRPr>
          </a:p>
        </p:txBody>
      </p:sp>
      <p:sp>
        <p:nvSpPr>
          <p:cNvPr id="340" name="Google Shape;340;p44"/>
          <p:cNvSpPr txBox="1"/>
          <p:nvPr>
            <p:ph idx="3" type="body"/>
          </p:nvPr>
        </p:nvSpPr>
        <p:spPr>
          <a:xfrm>
            <a:off x="7087526" y="196725"/>
            <a:ext cx="1933500" cy="2091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rPr lang="en"/>
              <a:t>Science Presentation</a:t>
            </a:r>
            <a:endParaRPr/>
          </a:p>
        </p:txBody>
      </p:sp>
      <p:pic>
        <p:nvPicPr>
          <p:cNvPr id="341" name="Google Shape;341;p44" title="Alos.JPG"/>
          <p:cNvPicPr preferRelativeResize="0"/>
          <p:nvPr/>
        </p:nvPicPr>
        <p:blipFill>
          <a:blip r:embed="rId3">
            <a:alphaModFix/>
          </a:blip>
          <a:stretch>
            <a:fillRect/>
          </a:stretch>
        </p:blipFill>
        <p:spPr>
          <a:xfrm>
            <a:off x="4434225" y="1408387"/>
            <a:ext cx="4512400" cy="2844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45"/>
          <p:cNvSpPr txBox="1"/>
          <p:nvPr>
            <p:ph type="title"/>
          </p:nvPr>
        </p:nvSpPr>
        <p:spPr>
          <a:xfrm>
            <a:off x="196950" y="600075"/>
            <a:ext cx="3993600" cy="1185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rPr>
              <a:t>Medical Conditions Vs Prescriptions</a:t>
            </a:r>
            <a:endParaRPr>
              <a:solidFill>
                <a:schemeClr val="dk1"/>
              </a:solidFill>
            </a:endParaRPr>
          </a:p>
        </p:txBody>
      </p:sp>
      <p:sp>
        <p:nvSpPr>
          <p:cNvPr id="347" name="Google Shape;347;p45"/>
          <p:cNvSpPr txBox="1"/>
          <p:nvPr>
            <p:ph idx="1" type="body"/>
          </p:nvPr>
        </p:nvSpPr>
        <p:spPr>
          <a:xfrm>
            <a:off x="196950" y="1919600"/>
            <a:ext cx="3569400" cy="18225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hlink"/>
              </a:buClr>
              <a:buSzPts val="1100"/>
              <a:buFont typeface="Arial"/>
              <a:buNone/>
            </a:pPr>
            <a:r>
              <a:rPr lang="en" sz="1800">
                <a:solidFill>
                  <a:schemeClr val="dk1"/>
                </a:solidFill>
                <a:latin typeface="Merriweather SemiBold"/>
                <a:ea typeface="Merriweather SemiBold"/>
                <a:cs typeface="Merriweather SemiBold"/>
                <a:sym typeface="Merriweather SemiBold"/>
              </a:rPr>
              <a:t>4. What is the relationship between medical conditions and prescribed medications?</a:t>
            </a:r>
            <a:r>
              <a:rPr lang="en" sz="1800">
                <a:solidFill>
                  <a:schemeClr val="accent3"/>
                </a:solidFill>
                <a:latin typeface="Merriweather SemiBold"/>
                <a:ea typeface="Merriweather SemiBold"/>
                <a:cs typeface="Merriweather SemiBold"/>
                <a:sym typeface="Merriweather SemiBold"/>
              </a:rPr>
              <a:t> </a:t>
            </a:r>
            <a:endParaRPr sz="1800">
              <a:solidFill>
                <a:schemeClr val="accent3"/>
              </a:solidFill>
              <a:latin typeface="Merriweather SemiBold"/>
              <a:ea typeface="Merriweather SemiBold"/>
              <a:cs typeface="Merriweather SemiBold"/>
              <a:sym typeface="Merriweather SemiBold"/>
            </a:endParaRPr>
          </a:p>
          <a:p>
            <a:pPr indent="0" lvl="0" marL="0" rtl="0" algn="l">
              <a:lnSpc>
                <a:spcPct val="115000"/>
              </a:lnSpc>
              <a:spcBef>
                <a:spcPts val="1200"/>
              </a:spcBef>
              <a:spcAft>
                <a:spcPts val="0"/>
              </a:spcAft>
              <a:buClr>
                <a:schemeClr val="hlink"/>
              </a:buClr>
              <a:buSzPts val="1100"/>
              <a:buFont typeface="Arial"/>
              <a:buNone/>
            </a:pPr>
            <a:r>
              <a:t/>
            </a:r>
            <a:endParaRPr sz="1800">
              <a:solidFill>
                <a:schemeClr val="dk1"/>
              </a:solidFill>
              <a:latin typeface="Merriweather SemiBold"/>
              <a:ea typeface="Merriweather SemiBold"/>
              <a:cs typeface="Merriweather SemiBold"/>
              <a:sym typeface="Merriweather SemiBold"/>
            </a:endParaRPr>
          </a:p>
          <a:p>
            <a:pPr indent="0" lvl="0" marL="0" rtl="0" algn="l">
              <a:lnSpc>
                <a:spcPct val="115000"/>
              </a:lnSpc>
              <a:spcBef>
                <a:spcPts val="1200"/>
              </a:spcBef>
              <a:spcAft>
                <a:spcPts val="1200"/>
              </a:spcAft>
              <a:buClr>
                <a:schemeClr val="hlink"/>
              </a:buClr>
              <a:buSzPts val="1100"/>
              <a:buFont typeface="Arial"/>
              <a:buNone/>
            </a:pPr>
            <a:r>
              <a:t/>
            </a:r>
            <a:endParaRPr sz="1800">
              <a:solidFill>
                <a:schemeClr val="dk1"/>
              </a:solidFill>
              <a:latin typeface="Merriweather SemiBold"/>
              <a:ea typeface="Merriweather SemiBold"/>
              <a:cs typeface="Merriweather SemiBold"/>
              <a:sym typeface="Merriweather SemiBold"/>
            </a:endParaRPr>
          </a:p>
        </p:txBody>
      </p:sp>
      <p:sp>
        <p:nvSpPr>
          <p:cNvPr id="348" name="Google Shape;348;p45"/>
          <p:cNvSpPr txBox="1"/>
          <p:nvPr>
            <p:ph idx="3" type="body"/>
          </p:nvPr>
        </p:nvSpPr>
        <p:spPr>
          <a:xfrm>
            <a:off x="7087526" y="196725"/>
            <a:ext cx="1933500" cy="2091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rPr lang="en"/>
              <a:t>Science Presentation</a:t>
            </a:r>
            <a:endParaRPr/>
          </a:p>
        </p:txBody>
      </p:sp>
      <p:pic>
        <p:nvPicPr>
          <p:cNvPr id="349" name="Google Shape;349;p45" title="med.JPG"/>
          <p:cNvPicPr preferRelativeResize="0"/>
          <p:nvPr/>
        </p:nvPicPr>
        <p:blipFill>
          <a:blip r:embed="rId3">
            <a:alphaModFix/>
          </a:blip>
          <a:stretch>
            <a:fillRect/>
          </a:stretch>
        </p:blipFill>
        <p:spPr>
          <a:xfrm>
            <a:off x="4507100" y="1091725"/>
            <a:ext cx="4513925" cy="241922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46"/>
          <p:cNvSpPr txBox="1"/>
          <p:nvPr>
            <p:ph type="title"/>
          </p:nvPr>
        </p:nvSpPr>
        <p:spPr>
          <a:xfrm>
            <a:off x="196950" y="600075"/>
            <a:ext cx="3993600" cy="1185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50">
                <a:solidFill>
                  <a:schemeClr val="dk1"/>
                </a:solidFill>
              </a:rPr>
              <a:t>Medical Conditions Vs Billing Amount By Insurance Provider</a:t>
            </a:r>
            <a:endParaRPr sz="2850">
              <a:solidFill>
                <a:schemeClr val="dk1"/>
              </a:solidFill>
            </a:endParaRPr>
          </a:p>
        </p:txBody>
      </p:sp>
      <p:sp>
        <p:nvSpPr>
          <p:cNvPr id="355" name="Google Shape;355;p46"/>
          <p:cNvSpPr txBox="1"/>
          <p:nvPr>
            <p:ph idx="1" type="body"/>
          </p:nvPr>
        </p:nvSpPr>
        <p:spPr>
          <a:xfrm>
            <a:off x="196950" y="1919600"/>
            <a:ext cx="3569400" cy="18225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hlink"/>
              </a:buClr>
              <a:buSzPts val="1100"/>
              <a:buFont typeface="Arial"/>
              <a:buNone/>
            </a:pPr>
            <a:r>
              <a:rPr lang="en" sz="1800">
                <a:solidFill>
                  <a:schemeClr val="dk1"/>
                </a:solidFill>
                <a:latin typeface="Merriweather SemiBold"/>
                <a:ea typeface="Merriweather SemiBold"/>
                <a:cs typeface="Merriweather SemiBold"/>
                <a:sym typeface="Merriweather SemiBold"/>
              </a:rPr>
              <a:t>5. How do billing amounts vary by insurance provider and medical condition?</a:t>
            </a:r>
            <a:endParaRPr sz="1800">
              <a:solidFill>
                <a:schemeClr val="dk1"/>
              </a:solidFill>
              <a:latin typeface="Merriweather SemiBold"/>
              <a:ea typeface="Merriweather SemiBold"/>
              <a:cs typeface="Merriweather SemiBold"/>
              <a:sym typeface="Merriweather SemiBold"/>
            </a:endParaRPr>
          </a:p>
          <a:p>
            <a:pPr indent="0" lvl="0" marL="0" rtl="0" algn="l">
              <a:lnSpc>
                <a:spcPct val="115000"/>
              </a:lnSpc>
              <a:spcBef>
                <a:spcPts val="1200"/>
              </a:spcBef>
              <a:spcAft>
                <a:spcPts val="0"/>
              </a:spcAft>
              <a:buClr>
                <a:schemeClr val="hlink"/>
              </a:buClr>
              <a:buSzPts val="1100"/>
              <a:buFont typeface="Arial"/>
              <a:buNone/>
            </a:pPr>
            <a:r>
              <a:rPr lang="en" sz="1800">
                <a:solidFill>
                  <a:schemeClr val="accent3"/>
                </a:solidFill>
                <a:latin typeface="Merriweather SemiBold"/>
                <a:ea typeface="Merriweather SemiBold"/>
                <a:cs typeface="Merriweather SemiBold"/>
                <a:sym typeface="Merriweather SemiBold"/>
              </a:rPr>
              <a:t> </a:t>
            </a:r>
            <a:endParaRPr sz="1800">
              <a:solidFill>
                <a:schemeClr val="accent3"/>
              </a:solidFill>
              <a:latin typeface="Merriweather SemiBold"/>
              <a:ea typeface="Merriweather SemiBold"/>
              <a:cs typeface="Merriweather SemiBold"/>
              <a:sym typeface="Merriweather SemiBold"/>
            </a:endParaRPr>
          </a:p>
          <a:p>
            <a:pPr indent="0" lvl="0" marL="0" rtl="0" algn="l">
              <a:lnSpc>
                <a:spcPct val="115000"/>
              </a:lnSpc>
              <a:spcBef>
                <a:spcPts val="1200"/>
              </a:spcBef>
              <a:spcAft>
                <a:spcPts val="0"/>
              </a:spcAft>
              <a:buClr>
                <a:schemeClr val="hlink"/>
              </a:buClr>
              <a:buSzPts val="1100"/>
              <a:buFont typeface="Arial"/>
              <a:buNone/>
            </a:pPr>
            <a:r>
              <a:t/>
            </a:r>
            <a:endParaRPr sz="1800">
              <a:solidFill>
                <a:schemeClr val="dk1"/>
              </a:solidFill>
              <a:latin typeface="Merriweather SemiBold"/>
              <a:ea typeface="Merriweather SemiBold"/>
              <a:cs typeface="Merriweather SemiBold"/>
              <a:sym typeface="Merriweather SemiBold"/>
            </a:endParaRPr>
          </a:p>
          <a:p>
            <a:pPr indent="0" lvl="0" marL="0" rtl="0" algn="l">
              <a:lnSpc>
                <a:spcPct val="115000"/>
              </a:lnSpc>
              <a:spcBef>
                <a:spcPts val="1200"/>
              </a:spcBef>
              <a:spcAft>
                <a:spcPts val="1200"/>
              </a:spcAft>
              <a:buClr>
                <a:schemeClr val="hlink"/>
              </a:buClr>
              <a:buSzPts val="1100"/>
              <a:buFont typeface="Arial"/>
              <a:buNone/>
            </a:pPr>
            <a:r>
              <a:t/>
            </a:r>
            <a:endParaRPr sz="1800">
              <a:solidFill>
                <a:schemeClr val="dk1"/>
              </a:solidFill>
              <a:latin typeface="Merriweather SemiBold"/>
              <a:ea typeface="Merriweather SemiBold"/>
              <a:cs typeface="Merriweather SemiBold"/>
              <a:sym typeface="Merriweather SemiBold"/>
            </a:endParaRPr>
          </a:p>
        </p:txBody>
      </p:sp>
      <p:sp>
        <p:nvSpPr>
          <p:cNvPr id="356" name="Google Shape;356;p46"/>
          <p:cNvSpPr txBox="1"/>
          <p:nvPr>
            <p:ph idx="3" type="body"/>
          </p:nvPr>
        </p:nvSpPr>
        <p:spPr>
          <a:xfrm>
            <a:off x="7087526" y="196725"/>
            <a:ext cx="1933500" cy="2091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rPr lang="en"/>
              <a:t>Science Presentation</a:t>
            </a:r>
            <a:endParaRPr/>
          </a:p>
        </p:txBody>
      </p:sp>
      <p:pic>
        <p:nvPicPr>
          <p:cNvPr id="357" name="Google Shape;357;p46" title="XMT.JPG"/>
          <p:cNvPicPr preferRelativeResize="0"/>
          <p:nvPr/>
        </p:nvPicPr>
        <p:blipFill>
          <a:blip r:embed="rId3">
            <a:alphaModFix/>
          </a:blip>
          <a:stretch>
            <a:fillRect/>
          </a:stretch>
        </p:blipFill>
        <p:spPr>
          <a:xfrm>
            <a:off x="4985750" y="2905675"/>
            <a:ext cx="3349650" cy="1959675"/>
          </a:xfrm>
          <a:prstGeom prst="rect">
            <a:avLst/>
          </a:prstGeom>
          <a:noFill/>
          <a:ln>
            <a:noFill/>
          </a:ln>
        </p:spPr>
      </p:pic>
      <p:pic>
        <p:nvPicPr>
          <p:cNvPr id="358" name="Google Shape;358;p46" title="TMX.JPG"/>
          <p:cNvPicPr preferRelativeResize="0"/>
          <p:nvPr/>
        </p:nvPicPr>
        <p:blipFill>
          <a:blip r:embed="rId4">
            <a:alphaModFix/>
          </a:blip>
          <a:stretch>
            <a:fillRect/>
          </a:stretch>
        </p:blipFill>
        <p:spPr>
          <a:xfrm>
            <a:off x="4985750" y="600075"/>
            <a:ext cx="3472750" cy="21076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7"/>
          <p:cNvSpPr txBox="1"/>
          <p:nvPr>
            <p:ph type="title"/>
          </p:nvPr>
        </p:nvSpPr>
        <p:spPr>
          <a:xfrm>
            <a:off x="197375" y="1052750"/>
            <a:ext cx="3151800" cy="163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Drawing </a:t>
            </a:r>
            <a:endParaRPr/>
          </a:p>
          <a:p>
            <a:pPr indent="0" lvl="0" marL="0" rtl="0" algn="l">
              <a:spcBef>
                <a:spcPts val="0"/>
              </a:spcBef>
              <a:spcAft>
                <a:spcPts val="0"/>
              </a:spcAft>
              <a:buNone/>
            </a:pPr>
            <a:r>
              <a:rPr lang="en"/>
              <a:t>a Conclusion</a:t>
            </a:r>
            <a:endParaRPr/>
          </a:p>
        </p:txBody>
      </p:sp>
      <p:sp>
        <p:nvSpPr>
          <p:cNvPr id="364" name="Google Shape;364;p4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descr="Two scientists inside a laboratory discussing." id="365" name="Google Shape;365;p47"/>
          <p:cNvPicPr preferRelativeResize="0"/>
          <p:nvPr>
            <p:ph idx="2" type="pic"/>
          </p:nvPr>
        </p:nvPicPr>
        <p:blipFill rotWithShape="1">
          <a:blip r:embed="rId3">
            <a:alphaModFix/>
          </a:blip>
          <a:srcRect b="0" l="9315" r="9323" t="0"/>
          <a:stretch/>
        </p:blipFill>
        <p:spPr>
          <a:xfrm>
            <a:off x="3726325" y="669925"/>
            <a:ext cx="5220900" cy="4276800"/>
          </a:xfrm>
          <a:prstGeom prst="round2DiagRect">
            <a:avLst>
              <a:gd fmla="val 16667" name="adj1"/>
              <a:gd fmla="val 0" name="adj2"/>
            </a:avLst>
          </a:prstGeom>
        </p:spPr>
      </p:pic>
      <p:sp>
        <p:nvSpPr>
          <p:cNvPr id="366" name="Google Shape;366;p47"/>
          <p:cNvSpPr txBox="1"/>
          <p:nvPr>
            <p:ph idx="3" type="body"/>
          </p:nvPr>
        </p:nvSpPr>
        <p:spPr>
          <a:xfrm>
            <a:off x="196951" y="196725"/>
            <a:ext cx="1860300" cy="2091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Drawing a Conclusion</a:t>
            </a:r>
            <a:endParaRPr/>
          </a:p>
        </p:txBody>
      </p:sp>
      <p:sp>
        <p:nvSpPr>
          <p:cNvPr id="367" name="Google Shape;367;p47"/>
          <p:cNvSpPr txBox="1"/>
          <p:nvPr>
            <p:ph idx="4" type="body"/>
          </p:nvPr>
        </p:nvSpPr>
        <p:spPr>
          <a:xfrm>
            <a:off x="7087526" y="196725"/>
            <a:ext cx="1933500" cy="2091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rPr lang="en"/>
              <a:t>Group 4 SABI DA25</a:t>
            </a:r>
            <a:endParaRPr/>
          </a:p>
        </p:txBody>
      </p:sp>
      <p:sp>
        <p:nvSpPr>
          <p:cNvPr id="368" name="Google Shape;368;p47"/>
          <p:cNvSpPr txBox="1"/>
          <p:nvPr>
            <p:ph idx="5"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48"/>
          <p:cNvSpPr txBox="1"/>
          <p:nvPr>
            <p:ph type="title"/>
          </p:nvPr>
        </p:nvSpPr>
        <p:spPr>
          <a:xfrm>
            <a:off x="2996653" y="196450"/>
            <a:ext cx="3957000" cy="74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OBSERVATIONS</a:t>
            </a:r>
            <a:endParaRPr/>
          </a:p>
        </p:txBody>
      </p:sp>
      <p:sp>
        <p:nvSpPr>
          <p:cNvPr id="374" name="Google Shape;374;p48"/>
          <p:cNvSpPr txBox="1"/>
          <p:nvPr>
            <p:ph idx="1" type="body"/>
          </p:nvPr>
        </p:nvSpPr>
        <p:spPr>
          <a:xfrm>
            <a:off x="404250" y="855350"/>
            <a:ext cx="8335500" cy="4002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latin typeface="Merriweather SemiBold"/>
                <a:ea typeface="Merriweather SemiBold"/>
                <a:cs typeface="Merriweather SemiBold"/>
                <a:sym typeface="Merriweather SemiBold"/>
              </a:rPr>
              <a:t>Based on a careful and detailed analysis of the dataset provided we have the following observations.</a:t>
            </a:r>
            <a:endParaRPr sz="1400">
              <a:latin typeface="Merriweather SemiBold"/>
              <a:ea typeface="Merriweather SemiBold"/>
              <a:cs typeface="Merriweather SemiBold"/>
              <a:sym typeface="Merriweather SemiBold"/>
            </a:endParaRPr>
          </a:p>
          <a:p>
            <a:pPr indent="0" lvl="0" marL="0" rtl="0" algn="l">
              <a:lnSpc>
                <a:spcPct val="100000"/>
              </a:lnSpc>
              <a:spcBef>
                <a:spcPts val="1200"/>
              </a:spcBef>
              <a:spcAft>
                <a:spcPts val="0"/>
              </a:spcAft>
              <a:buNone/>
            </a:pPr>
            <a:r>
              <a:rPr lang="en" sz="1400">
                <a:latin typeface="Merriweather SemiBold"/>
                <a:ea typeface="Merriweather SemiBold"/>
                <a:cs typeface="Merriweather SemiBold"/>
                <a:sym typeface="Merriweather SemiBold"/>
              </a:rPr>
              <a:t>1. Emergency Admissions</a:t>
            </a:r>
            <a:endParaRPr sz="1400">
              <a:latin typeface="Merriweather SemiBold"/>
              <a:ea typeface="Merriweather SemiBold"/>
              <a:cs typeface="Merriweather SemiBold"/>
              <a:sym typeface="Merriweather SemiBold"/>
            </a:endParaRPr>
          </a:p>
          <a:p>
            <a:pPr indent="0" lvl="0" marL="0" rtl="0" algn="l">
              <a:lnSpc>
                <a:spcPct val="100000"/>
              </a:lnSpc>
              <a:spcBef>
                <a:spcPts val="1200"/>
              </a:spcBef>
              <a:spcAft>
                <a:spcPts val="0"/>
              </a:spcAft>
              <a:buNone/>
            </a:pPr>
            <a:r>
              <a:rPr lang="en" sz="1400">
                <a:latin typeface="Merriweather SemiBold"/>
                <a:ea typeface="Merriweather SemiBold"/>
                <a:cs typeface="Merriweather SemiBold"/>
                <a:sym typeface="Merriweather SemiBold"/>
              </a:rPr>
              <a:t>- There is a high number of emergency cases due to late stage medical attention to patient’s conditions.</a:t>
            </a:r>
            <a:endParaRPr sz="1400">
              <a:latin typeface="Merriweather SemiBold"/>
              <a:ea typeface="Merriweather SemiBold"/>
              <a:cs typeface="Merriweather SemiBold"/>
              <a:sym typeface="Merriweather SemiBold"/>
            </a:endParaRPr>
          </a:p>
          <a:p>
            <a:pPr indent="0" lvl="0" marL="0" rtl="0" algn="l">
              <a:lnSpc>
                <a:spcPct val="100000"/>
              </a:lnSpc>
              <a:spcBef>
                <a:spcPts val="1200"/>
              </a:spcBef>
              <a:spcAft>
                <a:spcPts val="0"/>
              </a:spcAft>
              <a:buNone/>
            </a:pPr>
            <a:r>
              <a:rPr lang="en" sz="1400">
                <a:latin typeface="Merriweather SemiBold"/>
                <a:ea typeface="Merriweather SemiBold"/>
                <a:cs typeface="Merriweather SemiBold"/>
                <a:sym typeface="Merriweather SemiBold"/>
              </a:rPr>
              <a:t>2. Chronic Diseases</a:t>
            </a:r>
            <a:endParaRPr sz="1400">
              <a:latin typeface="Merriweather SemiBold"/>
              <a:ea typeface="Merriweather SemiBold"/>
              <a:cs typeface="Merriweather SemiBold"/>
              <a:sym typeface="Merriweather SemiBold"/>
            </a:endParaRPr>
          </a:p>
          <a:p>
            <a:pPr indent="0" lvl="0" marL="0" rtl="0" algn="l">
              <a:lnSpc>
                <a:spcPct val="100000"/>
              </a:lnSpc>
              <a:spcBef>
                <a:spcPts val="1200"/>
              </a:spcBef>
              <a:spcAft>
                <a:spcPts val="0"/>
              </a:spcAft>
              <a:buNone/>
            </a:pPr>
            <a:r>
              <a:rPr lang="en" sz="1400">
                <a:latin typeface="Merriweather SemiBold"/>
                <a:ea typeface="Merriweather SemiBold"/>
                <a:cs typeface="Merriweather SemiBold"/>
                <a:sym typeface="Merriweather SemiBold"/>
              </a:rPr>
              <a:t>- We observe a high prevalence of chronic diseases such as (arthritis, diabetes, hypertension, obesity) in California.</a:t>
            </a:r>
            <a:endParaRPr sz="1400">
              <a:latin typeface="Merriweather SemiBold"/>
              <a:ea typeface="Merriweather SemiBold"/>
              <a:cs typeface="Merriweather SemiBold"/>
              <a:sym typeface="Merriweather SemiBold"/>
            </a:endParaRPr>
          </a:p>
          <a:p>
            <a:pPr indent="0" lvl="0" marL="0" rtl="0" algn="l">
              <a:lnSpc>
                <a:spcPct val="100000"/>
              </a:lnSpc>
              <a:spcBef>
                <a:spcPts val="1200"/>
              </a:spcBef>
              <a:spcAft>
                <a:spcPts val="0"/>
              </a:spcAft>
              <a:buNone/>
            </a:pPr>
            <a:r>
              <a:rPr lang="en" sz="1400">
                <a:latin typeface="Merriweather SemiBold"/>
                <a:ea typeface="Merriweather SemiBold"/>
                <a:cs typeface="Merriweather SemiBold"/>
                <a:sym typeface="Merriweather SemiBold"/>
              </a:rPr>
              <a:t>3. Average Billings by Admission Type</a:t>
            </a:r>
            <a:endParaRPr sz="1400">
              <a:latin typeface="Merriweather SemiBold"/>
              <a:ea typeface="Merriweather SemiBold"/>
              <a:cs typeface="Merriweather SemiBold"/>
              <a:sym typeface="Merriweather SemiBold"/>
            </a:endParaRPr>
          </a:p>
          <a:p>
            <a:pPr indent="0" lvl="0" marL="0" rtl="0" algn="l">
              <a:lnSpc>
                <a:spcPct val="100000"/>
              </a:lnSpc>
              <a:spcBef>
                <a:spcPts val="1200"/>
              </a:spcBef>
              <a:spcAft>
                <a:spcPts val="0"/>
              </a:spcAft>
              <a:buNone/>
            </a:pPr>
            <a:r>
              <a:rPr lang="en" sz="1400">
                <a:latin typeface="Merriweather SemiBold"/>
                <a:ea typeface="Merriweather SemiBold"/>
                <a:cs typeface="Merriweather SemiBold"/>
                <a:sym typeface="Merriweather SemiBold"/>
              </a:rPr>
              <a:t>- Elective treatments have slightly higher costs than emergency/urgent care.</a:t>
            </a:r>
            <a:endParaRPr sz="1400">
              <a:latin typeface="Merriweather SemiBold"/>
              <a:ea typeface="Merriweather SemiBold"/>
              <a:cs typeface="Merriweather SemiBold"/>
              <a:sym typeface="Merriweather SemiBold"/>
            </a:endParaRPr>
          </a:p>
          <a:p>
            <a:pPr indent="0" lvl="0" marL="0" rtl="0" algn="l">
              <a:lnSpc>
                <a:spcPct val="100000"/>
              </a:lnSpc>
              <a:spcBef>
                <a:spcPts val="1200"/>
              </a:spcBef>
              <a:spcAft>
                <a:spcPts val="0"/>
              </a:spcAft>
              <a:buNone/>
            </a:pPr>
            <a:r>
              <a:rPr lang="en" sz="1400">
                <a:latin typeface="Merriweather SemiBold"/>
                <a:ea typeface="Merriweather SemiBold"/>
                <a:cs typeface="Merriweather SemiBold"/>
                <a:sym typeface="Merriweather SemiBold"/>
              </a:rPr>
              <a:t> 4. Average Billings by Medical Condition</a:t>
            </a:r>
            <a:endParaRPr sz="1400">
              <a:latin typeface="Merriweather SemiBold"/>
              <a:ea typeface="Merriweather SemiBold"/>
              <a:cs typeface="Merriweather SemiBold"/>
              <a:sym typeface="Merriweather SemiBold"/>
            </a:endParaRPr>
          </a:p>
          <a:p>
            <a:pPr indent="0" lvl="0" marL="0" rtl="0" algn="l">
              <a:lnSpc>
                <a:spcPct val="100000"/>
              </a:lnSpc>
              <a:spcBef>
                <a:spcPts val="1200"/>
              </a:spcBef>
              <a:spcAft>
                <a:spcPts val="0"/>
              </a:spcAft>
              <a:buNone/>
            </a:pPr>
            <a:r>
              <a:rPr lang="en" sz="1400">
                <a:latin typeface="Merriweather SemiBold"/>
                <a:ea typeface="Merriweather SemiBold"/>
                <a:cs typeface="Merriweather SemiBold"/>
                <a:sym typeface="Merriweather SemiBold"/>
              </a:rPr>
              <a:t>- Obesity and diabetes have the highest average costs ($25,805 and $25,638, respectively)</a:t>
            </a:r>
            <a:endParaRPr sz="1400">
              <a:latin typeface="Merriweather SemiBold"/>
              <a:ea typeface="Merriweather SemiBold"/>
              <a:cs typeface="Merriweather SemiBold"/>
              <a:sym typeface="Merriweather SemiBold"/>
            </a:endParaRPr>
          </a:p>
          <a:p>
            <a:pPr indent="0" lvl="0" marL="0" rtl="0" algn="just">
              <a:lnSpc>
                <a:spcPct val="115000"/>
              </a:lnSpc>
              <a:spcBef>
                <a:spcPts val="1200"/>
              </a:spcBef>
              <a:spcAft>
                <a:spcPts val="0"/>
              </a:spcAft>
              <a:buNone/>
            </a:pPr>
            <a:r>
              <a:t/>
            </a:r>
            <a:endParaRPr sz="1100">
              <a:latin typeface="Merriweather SemiBold"/>
              <a:ea typeface="Merriweather SemiBold"/>
              <a:cs typeface="Merriweather SemiBold"/>
              <a:sym typeface="Merriweather SemiBold"/>
            </a:endParaRPr>
          </a:p>
          <a:p>
            <a:pPr indent="0" lvl="0" marL="0" rtl="0" algn="l">
              <a:spcBef>
                <a:spcPts val="1200"/>
              </a:spcBef>
              <a:spcAft>
                <a:spcPts val="1200"/>
              </a:spcAft>
              <a:buNone/>
            </a:pPr>
            <a:r>
              <a:t/>
            </a:r>
            <a:endParaRPr sz="800"/>
          </a:p>
        </p:txBody>
      </p:sp>
      <p:sp>
        <p:nvSpPr>
          <p:cNvPr id="375" name="Google Shape;375;p4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76" name="Google Shape;376;p48"/>
          <p:cNvSpPr txBox="1"/>
          <p:nvPr>
            <p:ph idx="3" type="body"/>
          </p:nvPr>
        </p:nvSpPr>
        <p:spPr>
          <a:xfrm>
            <a:off x="196951" y="196725"/>
            <a:ext cx="1860600" cy="2091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Objective</a:t>
            </a:r>
            <a:endParaRPr/>
          </a:p>
        </p:txBody>
      </p:sp>
      <p:sp>
        <p:nvSpPr>
          <p:cNvPr id="377" name="Google Shape;377;p48"/>
          <p:cNvSpPr txBox="1"/>
          <p:nvPr>
            <p:ph idx="4" type="body"/>
          </p:nvPr>
        </p:nvSpPr>
        <p:spPr>
          <a:xfrm>
            <a:off x="7087526" y="196725"/>
            <a:ext cx="1933500" cy="2091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rPr lang="en"/>
              <a:t>Group 4 - SABI DA25</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4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83" name="Google Shape;383;p49"/>
          <p:cNvSpPr txBox="1"/>
          <p:nvPr>
            <p:ph idx="1" type="subTitle"/>
          </p:nvPr>
        </p:nvSpPr>
        <p:spPr>
          <a:xfrm>
            <a:off x="413400" y="1234775"/>
            <a:ext cx="8317200" cy="35805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400">
                <a:latin typeface="Merriweather SemiBold"/>
                <a:ea typeface="Merriweather SemiBold"/>
                <a:cs typeface="Merriweather SemiBold"/>
                <a:sym typeface="Merriweather SemiBold"/>
              </a:rPr>
              <a:t>Conclusions are as follows;</a:t>
            </a:r>
            <a:endParaRPr sz="1400">
              <a:latin typeface="Merriweather SemiBold"/>
              <a:ea typeface="Merriweather SemiBold"/>
              <a:cs typeface="Merriweather SemiBold"/>
              <a:sym typeface="Merriweather SemiBold"/>
            </a:endParaRPr>
          </a:p>
          <a:p>
            <a:pPr indent="0" lvl="0" marL="0" rtl="0" algn="l">
              <a:lnSpc>
                <a:spcPct val="115000"/>
              </a:lnSpc>
              <a:spcBef>
                <a:spcPts val="1200"/>
              </a:spcBef>
              <a:spcAft>
                <a:spcPts val="0"/>
              </a:spcAft>
              <a:buNone/>
            </a:pPr>
            <a:r>
              <a:rPr lang="en" sz="1400">
                <a:latin typeface="Merriweather SemiBold"/>
                <a:ea typeface="Merriweather SemiBold"/>
                <a:cs typeface="Merriweather SemiBold"/>
                <a:sym typeface="Merriweather SemiBold"/>
              </a:rPr>
              <a:t>1)High Emergency Admissions: The distribution is fairly balanced but a high number of emergency cases suggests lack of preventive care leading to late stage medical attentions.</a:t>
            </a:r>
            <a:endParaRPr sz="1400">
              <a:latin typeface="Merriweather SemiBold"/>
              <a:ea typeface="Merriweather SemiBold"/>
              <a:cs typeface="Merriweather SemiBold"/>
              <a:sym typeface="Merriweather SemiBold"/>
            </a:endParaRPr>
          </a:p>
          <a:p>
            <a:pPr indent="0" lvl="0" marL="0" rtl="0" algn="l">
              <a:lnSpc>
                <a:spcPct val="115000"/>
              </a:lnSpc>
              <a:spcBef>
                <a:spcPts val="1200"/>
              </a:spcBef>
              <a:spcAft>
                <a:spcPts val="0"/>
              </a:spcAft>
              <a:buNone/>
            </a:pPr>
            <a:r>
              <a:rPr lang="en" sz="1400">
                <a:latin typeface="Merriweather SemiBold"/>
                <a:ea typeface="Merriweather SemiBold"/>
                <a:cs typeface="Merriweather SemiBold"/>
                <a:sym typeface="Merriweather SemiBold"/>
              </a:rPr>
              <a:t>2)High Prevalence of Chronic Diseases:Chronic diseases (arthritis, diabetes, hypertension, and obesity) dominate, suggesting an urgent need for preventive healthcare programs.</a:t>
            </a:r>
            <a:endParaRPr sz="1400">
              <a:latin typeface="Merriweather SemiBold"/>
              <a:ea typeface="Merriweather SemiBold"/>
              <a:cs typeface="Merriweather SemiBold"/>
              <a:sym typeface="Merriweather SemiBold"/>
            </a:endParaRPr>
          </a:p>
          <a:p>
            <a:pPr indent="0" lvl="0" marL="0" rtl="0" algn="l">
              <a:lnSpc>
                <a:spcPct val="115000"/>
              </a:lnSpc>
              <a:spcBef>
                <a:spcPts val="1200"/>
              </a:spcBef>
              <a:spcAft>
                <a:spcPts val="0"/>
              </a:spcAft>
              <a:buNone/>
            </a:pPr>
            <a:r>
              <a:rPr lang="en" sz="1400">
                <a:latin typeface="Merriweather SemiBold"/>
                <a:ea typeface="Merriweather SemiBold"/>
                <a:cs typeface="Merriweather SemiBold"/>
                <a:sym typeface="Merriweather SemiBold"/>
              </a:rPr>
              <a:t>3) Average Billings by Admission type:Elective treatments have slightly higher costs than emergency or urgent care, suggesting planned procedures may involve more extensive care or longer hospital stays.</a:t>
            </a:r>
            <a:endParaRPr sz="1400">
              <a:latin typeface="Merriweather SemiBold"/>
              <a:ea typeface="Merriweather SemiBold"/>
              <a:cs typeface="Merriweather SemiBold"/>
              <a:sym typeface="Merriweather SemiBold"/>
            </a:endParaRPr>
          </a:p>
          <a:p>
            <a:pPr indent="0" lvl="0" marL="0" rtl="0" algn="l">
              <a:lnSpc>
                <a:spcPct val="115000"/>
              </a:lnSpc>
              <a:spcBef>
                <a:spcPts val="1200"/>
              </a:spcBef>
              <a:spcAft>
                <a:spcPts val="0"/>
              </a:spcAft>
              <a:buNone/>
            </a:pPr>
            <a:r>
              <a:rPr lang="en" sz="1400">
                <a:latin typeface="Merriweather SemiBold"/>
                <a:ea typeface="Merriweather SemiBold"/>
                <a:cs typeface="Merriweather SemiBold"/>
                <a:sym typeface="Merriweather SemiBold"/>
              </a:rPr>
              <a:t>4) Average Billings by Medical conditions:Obesity ($25,805) and diabetes ($25,638) have the highest average costs, reinforcing the importance of early intervention and lifestyle modifications.</a:t>
            </a:r>
            <a:endParaRPr sz="1400">
              <a:latin typeface="Merriweather SemiBold"/>
              <a:ea typeface="Merriweather SemiBold"/>
              <a:cs typeface="Merriweather SemiBold"/>
              <a:sym typeface="Merriweather SemiBold"/>
            </a:endParaRPr>
          </a:p>
          <a:p>
            <a:pPr indent="0" lvl="0" marL="0" rtl="0" algn="ctr">
              <a:lnSpc>
                <a:spcPct val="115000"/>
              </a:lnSpc>
              <a:spcBef>
                <a:spcPts val="1200"/>
              </a:spcBef>
              <a:spcAft>
                <a:spcPts val="0"/>
              </a:spcAft>
              <a:buNone/>
            </a:pPr>
            <a:r>
              <a:t/>
            </a:r>
            <a:endParaRPr sz="1900">
              <a:latin typeface="Merriweather SemiBold"/>
              <a:ea typeface="Merriweather SemiBold"/>
              <a:cs typeface="Merriweather SemiBold"/>
              <a:sym typeface="Merriweather SemiBold"/>
            </a:endParaRPr>
          </a:p>
          <a:p>
            <a:pPr indent="0" lvl="0" marL="0" rtl="0" algn="ctr">
              <a:lnSpc>
                <a:spcPct val="115000"/>
              </a:lnSpc>
              <a:spcBef>
                <a:spcPts val="1200"/>
              </a:spcBef>
              <a:spcAft>
                <a:spcPts val="0"/>
              </a:spcAft>
              <a:buNone/>
            </a:pPr>
            <a:r>
              <a:t/>
            </a:r>
            <a:endParaRPr sz="1900">
              <a:latin typeface="Merriweather SemiBold"/>
              <a:ea typeface="Merriweather SemiBold"/>
              <a:cs typeface="Merriweather SemiBold"/>
              <a:sym typeface="Merriweather SemiBold"/>
            </a:endParaRPr>
          </a:p>
          <a:p>
            <a:pPr indent="0" lvl="0" marL="0" rtl="0" algn="ctr">
              <a:lnSpc>
                <a:spcPct val="115000"/>
              </a:lnSpc>
              <a:spcBef>
                <a:spcPts val="1200"/>
              </a:spcBef>
              <a:spcAft>
                <a:spcPts val="0"/>
              </a:spcAft>
              <a:buNone/>
            </a:pPr>
            <a:r>
              <a:t/>
            </a:r>
            <a:endParaRPr sz="1600">
              <a:latin typeface="Merriweather SemiBold"/>
              <a:ea typeface="Merriweather SemiBold"/>
              <a:cs typeface="Merriweather SemiBold"/>
              <a:sym typeface="Merriweather SemiBold"/>
            </a:endParaRPr>
          </a:p>
          <a:p>
            <a:pPr indent="0" lvl="0" marL="0" rtl="0" algn="ctr">
              <a:lnSpc>
                <a:spcPct val="115000"/>
              </a:lnSpc>
              <a:spcBef>
                <a:spcPts val="1200"/>
              </a:spcBef>
              <a:spcAft>
                <a:spcPts val="0"/>
              </a:spcAft>
              <a:buNone/>
            </a:pPr>
            <a:r>
              <a:t/>
            </a:r>
            <a:endParaRPr sz="1900">
              <a:latin typeface="Merriweather SemiBold"/>
              <a:ea typeface="Merriweather SemiBold"/>
              <a:cs typeface="Merriweather SemiBold"/>
              <a:sym typeface="Merriweather SemiBold"/>
            </a:endParaRPr>
          </a:p>
          <a:p>
            <a:pPr indent="0" lvl="0" marL="0" rtl="0" algn="ctr">
              <a:spcBef>
                <a:spcPts val="1200"/>
              </a:spcBef>
              <a:spcAft>
                <a:spcPts val="1200"/>
              </a:spcAft>
              <a:buNone/>
            </a:pPr>
            <a:r>
              <a:t/>
            </a:r>
            <a:endParaRPr sz="1950"/>
          </a:p>
        </p:txBody>
      </p:sp>
      <p:sp>
        <p:nvSpPr>
          <p:cNvPr id="384" name="Google Shape;384;p49"/>
          <p:cNvSpPr txBox="1"/>
          <p:nvPr>
            <p:ph idx="2" type="body"/>
          </p:nvPr>
        </p:nvSpPr>
        <p:spPr>
          <a:xfrm>
            <a:off x="196951" y="196725"/>
            <a:ext cx="1859100" cy="2091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Conclusions</a:t>
            </a:r>
            <a:endParaRPr/>
          </a:p>
        </p:txBody>
      </p:sp>
      <p:sp>
        <p:nvSpPr>
          <p:cNvPr id="385" name="Google Shape;385;p49"/>
          <p:cNvSpPr txBox="1"/>
          <p:nvPr>
            <p:ph idx="3" type="body"/>
          </p:nvPr>
        </p:nvSpPr>
        <p:spPr>
          <a:xfrm>
            <a:off x="7087526" y="196725"/>
            <a:ext cx="1933500" cy="2091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rPr lang="en"/>
              <a:t>Group 4 SABIDA25</a:t>
            </a:r>
            <a:endParaRPr/>
          </a:p>
        </p:txBody>
      </p:sp>
      <p:sp>
        <p:nvSpPr>
          <p:cNvPr id="386" name="Google Shape;386;p49"/>
          <p:cNvSpPr txBox="1"/>
          <p:nvPr/>
        </p:nvSpPr>
        <p:spPr>
          <a:xfrm>
            <a:off x="1050162" y="573402"/>
            <a:ext cx="7043700" cy="493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650">
                <a:solidFill>
                  <a:schemeClr val="dk1"/>
                </a:solidFill>
                <a:latin typeface="Merriweather"/>
                <a:ea typeface="Merriweather"/>
                <a:cs typeface="Merriweather"/>
                <a:sym typeface="Merriweather"/>
              </a:rPr>
              <a:t>CONCLUSIONS</a:t>
            </a:r>
            <a:endParaRPr b="1" sz="3650">
              <a:solidFill>
                <a:schemeClr val="dk1"/>
              </a:solidFill>
              <a:latin typeface="Merriweather"/>
              <a:ea typeface="Merriweather"/>
              <a:cs typeface="Merriweather"/>
              <a:sym typeface="Merriweathe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5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92" name="Google Shape;392;p50"/>
          <p:cNvSpPr txBox="1"/>
          <p:nvPr>
            <p:ph idx="1" type="subTitle"/>
          </p:nvPr>
        </p:nvSpPr>
        <p:spPr>
          <a:xfrm>
            <a:off x="421200" y="776500"/>
            <a:ext cx="8317200" cy="37824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500">
                <a:latin typeface="Merriweather SemiBold"/>
                <a:ea typeface="Merriweather SemiBold"/>
                <a:cs typeface="Merriweather SemiBold"/>
                <a:sym typeface="Merriweather SemiBold"/>
              </a:rPr>
              <a:t>The following recommendations are advised based on our observations and conclusions reached:</a:t>
            </a:r>
            <a:endParaRPr sz="1500">
              <a:latin typeface="Merriweather SemiBold"/>
              <a:ea typeface="Merriweather SemiBold"/>
              <a:cs typeface="Merriweather SemiBold"/>
              <a:sym typeface="Merriweather SemiBold"/>
            </a:endParaRPr>
          </a:p>
          <a:p>
            <a:pPr indent="0" lvl="0" marL="0" rtl="0" algn="l">
              <a:lnSpc>
                <a:spcPct val="115000"/>
              </a:lnSpc>
              <a:spcBef>
                <a:spcPts val="1200"/>
              </a:spcBef>
              <a:spcAft>
                <a:spcPts val="0"/>
              </a:spcAft>
              <a:buNone/>
            </a:pPr>
            <a:r>
              <a:rPr lang="en" sz="1500">
                <a:latin typeface="Merriweather SemiBold"/>
                <a:ea typeface="Merriweather SemiBold"/>
                <a:cs typeface="Merriweather SemiBold"/>
                <a:sym typeface="Merriweather SemiBold"/>
              </a:rPr>
              <a:t>1)The government can enhance preventive care by expanding wellness programs for Obesity, Diabetes and hypertension to reduce emergency cases</a:t>
            </a:r>
            <a:endParaRPr sz="1500">
              <a:latin typeface="Merriweather SemiBold"/>
              <a:ea typeface="Merriweather SemiBold"/>
              <a:cs typeface="Merriweather SemiBold"/>
              <a:sym typeface="Merriweather SemiBold"/>
            </a:endParaRPr>
          </a:p>
          <a:p>
            <a:pPr indent="0" lvl="0" marL="0" rtl="0" algn="l">
              <a:lnSpc>
                <a:spcPct val="115000"/>
              </a:lnSpc>
              <a:spcBef>
                <a:spcPts val="1200"/>
              </a:spcBef>
              <a:spcAft>
                <a:spcPts val="0"/>
              </a:spcAft>
              <a:buNone/>
            </a:pPr>
            <a:r>
              <a:rPr lang="en" sz="1500">
                <a:latin typeface="Merriweather SemiBold"/>
                <a:ea typeface="Merriweather SemiBold"/>
                <a:cs typeface="Merriweather SemiBold"/>
                <a:sym typeface="Merriweather SemiBold"/>
              </a:rPr>
              <a:t>2)With Support and subsidization for Chronic Disease Management Insurance providers can offer affordable treatment plans for conditions with high costs (obesity, diabetes).</a:t>
            </a:r>
            <a:endParaRPr sz="1500">
              <a:latin typeface="Merriweather SemiBold"/>
              <a:ea typeface="Merriweather SemiBold"/>
              <a:cs typeface="Merriweather SemiBold"/>
              <a:sym typeface="Merriweather SemiBold"/>
            </a:endParaRPr>
          </a:p>
          <a:p>
            <a:pPr indent="0" lvl="0" marL="0" rtl="0" algn="l">
              <a:lnSpc>
                <a:spcPct val="115000"/>
              </a:lnSpc>
              <a:spcBef>
                <a:spcPts val="1200"/>
              </a:spcBef>
              <a:spcAft>
                <a:spcPts val="0"/>
              </a:spcAft>
              <a:buNone/>
            </a:pPr>
            <a:r>
              <a:rPr lang="en" sz="1500">
                <a:latin typeface="Merriweather SemiBold"/>
                <a:ea typeface="Merriweather SemiBold"/>
                <a:cs typeface="Merriweather SemiBold"/>
                <a:sym typeface="Merriweather SemiBold"/>
              </a:rPr>
              <a:t>3)</a:t>
            </a:r>
            <a:r>
              <a:rPr lang="en" sz="1500">
                <a:latin typeface="Merriweather SemiBold"/>
                <a:ea typeface="Merriweather SemiBold"/>
                <a:cs typeface="Merriweather SemiBold"/>
                <a:sym typeface="Merriweather SemiBold"/>
              </a:rPr>
              <a:t> Resource allocation improvements should be considered to o</a:t>
            </a:r>
            <a:r>
              <a:rPr lang="en" sz="1500">
                <a:latin typeface="Merriweather SemiBold"/>
                <a:ea typeface="Merriweather SemiBold"/>
                <a:cs typeface="Merriweather SemiBold"/>
                <a:sym typeface="Merriweather SemiBold"/>
              </a:rPr>
              <a:t>ptimize admission processes If elective procedures contribute to long wait times or high costs,</a:t>
            </a:r>
            <a:endParaRPr sz="1500">
              <a:latin typeface="Merriweather SemiBold"/>
              <a:ea typeface="Merriweather SemiBold"/>
              <a:cs typeface="Merriweather SemiBold"/>
              <a:sym typeface="Merriweather SemiBold"/>
            </a:endParaRPr>
          </a:p>
          <a:p>
            <a:pPr indent="0" lvl="0" marL="0" rtl="0" algn="l">
              <a:lnSpc>
                <a:spcPct val="115000"/>
              </a:lnSpc>
              <a:spcBef>
                <a:spcPts val="1200"/>
              </a:spcBef>
              <a:spcAft>
                <a:spcPts val="0"/>
              </a:spcAft>
              <a:buNone/>
            </a:pPr>
            <a:r>
              <a:rPr lang="en" sz="1500">
                <a:latin typeface="Merriweather SemiBold"/>
                <a:ea typeface="Merriweather SemiBold"/>
                <a:cs typeface="Merriweather SemiBold"/>
                <a:sym typeface="Merriweather SemiBold"/>
              </a:rPr>
              <a:t>4)To enhance diagnostic accuracy due to high rate of  test results that are inconclusive or abnormal, hospitals should improve lab testing capabilities and review current testing protocols.</a:t>
            </a:r>
            <a:endParaRPr sz="1500">
              <a:latin typeface="Merriweather SemiBold"/>
              <a:ea typeface="Merriweather SemiBold"/>
              <a:cs typeface="Merriweather SemiBold"/>
              <a:sym typeface="Merriweather SemiBold"/>
            </a:endParaRPr>
          </a:p>
          <a:p>
            <a:pPr indent="0" lvl="0" marL="0" rtl="0" algn="l">
              <a:lnSpc>
                <a:spcPct val="115000"/>
              </a:lnSpc>
              <a:spcBef>
                <a:spcPts val="1200"/>
              </a:spcBef>
              <a:spcAft>
                <a:spcPts val="0"/>
              </a:spcAft>
              <a:buNone/>
            </a:pPr>
            <a:r>
              <a:rPr lang="en" sz="1500">
                <a:latin typeface="Merriweather SemiBold"/>
                <a:ea typeface="Merriweather SemiBold"/>
                <a:cs typeface="Merriweather SemiBold"/>
                <a:sym typeface="Merriweather SemiBold"/>
              </a:rPr>
              <a:t>5)Regulatory bodies should Investigate the impact of different insurance providers on billing amounts to ensure fair pricing.</a:t>
            </a:r>
            <a:endParaRPr sz="1500">
              <a:latin typeface="Merriweather SemiBold"/>
              <a:ea typeface="Merriweather SemiBold"/>
              <a:cs typeface="Merriweather SemiBold"/>
              <a:sym typeface="Merriweather SemiBold"/>
            </a:endParaRPr>
          </a:p>
          <a:p>
            <a:pPr indent="0" lvl="0" marL="0" rtl="0" algn="l">
              <a:lnSpc>
                <a:spcPct val="115000"/>
              </a:lnSpc>
              <a:spcBef>
                <a:spcPts val="1200"/>
              </a:spcBef>
              <a:spcAft>
                <a:spcPts val="0"/>
              </a:spcAft>
              <a:buNone/>
            </a:pPr>
            <a:r>
              <a:t/>
            </a:r>
            <a:endParaRPr sz="1500">
              <a:latin typeface="Merriweather SemiBold"/>
              <a:ea typeface="Merriweather SemiBold"/>
              <a:cs typeface="Merriweather SemiBold"/>
              <a:sym typeface="Merriweather SemiBold"/>
            </a:endParaRPr>
          </a:p>
          <a:p>
            <a:pPr indent="0" lvl="0" marL="0" rtl="0" algn="ctr">
              <a:lnSpc>
                <a:spcPct val="115000"/>
              </a:lnSpc>
              <a:spcBef>
                <a:spcPts val="1200"/>
              </a:spcBef>
              <a:spcAft>
                <a:spcPts val="0"/>
              </a:spcAft>
              <a:buNone/>
            </a:pPr>
            <a:r>
              <a:t/>
            </a:r>
            <a:endParaRPr sz="2000">
              <a:latin typeface="Merriweather SemiBold"/>
              <a:ea typeface="Merriweather SemiBold"/>
              <a:cs typeface="Merriweather SemiBold"/>
              <a:sym typeface="Merriweather SemiBold"/>
            </a:endParaRPr>
          </a:p>
          <a:p>
            <a:pPr indent="0" lvl="0" marL="0" rtl="0" algn="ctr">
              <a:lnSpc>
                <a:spcPct val="115000"/>
              </a:lnSpc>
              <a:spcBef>
                <a:spcPts val="1200"/>
              </a:spcBef>
              <a:spcAft>
                <a:spcPts val="0"/>
              </a:spcAft>
              <a:buNone/>
            </a:pPr>
            <a:r>
              <a:t/>
            </a:r>
            <a:endParaRPr sz="2000">
              <a:latin typeface="Merriweather SemiBold"/>
              <a:ea typeface="Merriweather SemiBold"/>
              <a:cs typeface="Merriweather SemiBold"/>
              <a:sym typeface="Merriweather SemiBold"/>
            </a:endParaRPr>
          </a:p>
          <a:p>
            <a:pPr indent="0" lvl="0" marL="0" rtl="0" algn="ctr">
              <a:lnSpc>
                <a:spcPct val="115000"/>
              </a:lnSpc>
              <a:spcBef>
                <a:spcPts val="1200"/>
              </a:spcBef>
              <a:spcAft>
                <a:spcPts val="0"/>
              </a:spcAft>
              <a:buNone/>
            </a:pPr>
            <a:r>
              <a:t/>
            </a:r>
            <a:endParaRPr sz="1700">
              <a:latin typeface="Merriweather SemiBold"/>
              <a:ea typeface="Merriweather SemiBold"/>
              <a:cs typeface="Merriweather SemiBold"/>
              <a:sym typeface="Merriweather SemiBold"/>
            </a:endParaRPr>
          </a:p>
          <a:p>
            <a:pPr indent="0" lvl="0" marL="0" rtl="0" algn="ctr">
              <a:lnSpc>
                <a:spcPct val="115000"/>
              </a:lnSpc>
              <a:spcBef>
                <a:spcPts val="1200"/>
              </a:spcBef>
              <a:spcAft>
                <a:spcPts val="0"/>
              </a:spcAft>
              <a:buNone/>
            </a:pPr>
            <a:r>
              <a:t/>
            </a:r>
            <a:endParaRPr sz="2000">
              <a:latin typeface="Merriweather SemiBold"/>
              <a:ea typeface="Merriweather SemiBold"/>
              <a:cs typeface="Merriweather SemiBold"/>
              <a:sym typeface="Merriweather SemiBold"/>
            </a:endParaRPr>
          </a:p>
          <a:p>
            <a:pPr indent="0" lvl="0" marL="0" rtl="0" algn="ctr">
              <a:spcBef>
                <a:spcPts val="1200"/>
              </a:spcBef>
              <a:spcAft>
                <a:spcPts val="1200"/>
              </a:spcAft>
              <a:buNone/>
            </a:pPr>
            <a:r>
              <a:t/>
            </a:r>
            <a:endParaRPr sz="2050"/>
          </a:p>
        </p:txBody>
      </p:sp>
      <p:sp>
        <p:nvSpPr>
          <p:cNvPr id="393" name="Google Shape;393;p50"/>
          <p:cNvSpPr txBox="1"/>
          <p:nvPr>
            <p:ph idx="2" type="body"/>
          </p:nvPr>
        </p:nvSpPr>
        <p:spPr>
          <a:xfrm>
            <a:off x="196951" y="196725"/>
            <a:ext cx="1859100" cy="2091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Conclusions</a:t>
            </a:r>
            <a:endParaRPr/>
          </a:p>
        </p:txBody>
      </p:sp>
      <p:sp>
        <p:nvSpPr>
          <p:cNvPr id="394" name="Google Shape;394;p50"/>
          <p:cNvSpPr txBox="1"/>
          <p:nvPr>
            <p:ph idx="3" type="body"/>
          </p:nvPr>
        </p:nvSpPr>
        <p:spPr>
          <a:xfrm>
            <a:off x="7087526" y="196725"/>
            <a:ext cx="1933500" cy="2091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rPr lang="en"/>
              <a:t>Group 4 SABIDA25</a:t>
            </a:r>
            <a:endParaRPr/>
          </a:p>
        </p:txBody>
      </p:sp>
      <p:sp>
        <p:nvSpPr>
          <p:cNvPr id="395" name="Google Shape;395;p50"/>
          <p:cNvSpPr txBox="1"/>
          <p:nvPr/>
        </p:nvSpPr>
        <p:spPr>
          <a:xfrm>
            <a:off x="1050162" y="282702"/>
            <a:ext cx="7043700" cy="493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650">
                <a:solidFill>
                  <a:schemeClr val="dk1"/>
                </a:solidFill>
                <a:latin typeface="Merriweather"/>
                <a:ea typeface="Merriweather"/>
                <a:cs typeface="Merriweather"/>
                <a:sym typeface="Merriweather"/>
              </a:rPr>
              <a:t>RECOMMENDAT</a:t>
            </a:r>
            <a:r>
              <a:rPr b="1" lang="en" sz="3650">
                <a:solidFill>
                  <a:schemeClr val="dk1"/>
                </a:solidFill>
                <a:latin typeface="Merriweather"/>
                <a:ea typeface="Merriweather"/>
                <a:cs typeface="Merriweather"/>
                <a:sym typeface="Merriweather"/>
              </a:rPr>
              <a:t>IONS</a:t>
            </a:r>
            <a:endParaRPr b="1" sz="3650">
              <a:solidFill>
                <a:schemeClr val="dk1"/>
              </a:solidFill>
              <a:latin typeface="Merriweather"/>
              <a:ea typeface="Merriweather"/>
              <a:cs typeface="Merriweather"/>
              <a:sym typeface="Merriweathe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29" name="Google Shape;229;p33"/>
          <p:cNvSpPr txBox="1"/>
          <p:nvPr>
            <p:ph idx="1" type="body"/>
          </p:nvPr>
        </p:nvSpPr>
        <p:spPr>
          <a:xfrm>
            <a:off x="196951" y="196725"/>
            <a:ext cx="1860300" cy="2091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Agenda</a:t>
            </a:r>
            <a:endParaRPr/>
          </a:p>
        </p:txBody>
      </p:sp>
      <p:sp>
        <p:nvSpPr>
          <p:cNvPr id="230" name="Google Shape;230;p33"/>
          <p:cNvSpPr txBox="1"/>
          <p:nvPr>
            <p:ph idx="2" type="body"/>
          </p:nvPr>
        </p:nvSpPr>
        <p:spPr>
          <a:xfrm>
            <a:off x="7087526" y="196725"/>
            <a:ext cx="1933500" cy="2091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rPr lang="en"/>
              <a:t>Science Presentation</a:t>
            </a:r>
            <a:endParaRPr/>
          </a:p>
        </p:txBody>
      </p:sp>
      <p:sp>
        <p:nvSpPr>
          <p:cNvPr id="231" name="Google Shape;231;p33"/>
          <p:cNvSpPr txBox="1"/>
          <p:nvPr/>
        </p:nvSpPr>
        <p:spPr>
          <a:xfrm>
            <a:off x="516437" y="744789"/>
            <a:ext cx="7043700" cy="4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50">
                <a:solidFill>
                  <a:schemeClr val="dk1"/>
                </a:solidFill>
                <a:latin typeface="Merriweather"/>
                <a:ea typeface="Merriweather"/>
                <a:cs typeface="Merriweather"/>
                <a:sym typeface="Merriweather"/>
              </a:rPr>
              <a:t>Introduction</a:t>
            </a:r>
            <a:endParaRPr b="1" sz="3650">
              <a:solidFill>
                <a:schemeClr val="dk1"/>
              </a:solidFill>
              <a:latin typeface="Merriweather"/>
              <a:ea typeface="Merriweather"/>
              <a:cs typeface="Merriweather"/>
              <a:sym typeface="Merriweather"/>
            </a:endParaRPr>
          </a:p>
        </p:txBody>
      </p:sp>
      <p:sp>
        <p:nvSpPr>
          <p:cNvPr id="232" name="Google Shape;232;p33"/>
          <p:cNvSpPr txBox="1"/>
          <p:nvPr/>
        </p:nvSpPr>
        <p:spPr>
          <a:xfrm>
            <a:off x="516437" y="1584311"/>
            <a:ext cx="7043700" cy="4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50">
                <a:solidFill>
                  <a:schemeClr val="dk1"/>
                </a:solidFill>
                <a:latin typeface="Merriweather"/>
                <a:ea typeface="Merriweather"/>
                <a:cs typeface="Merriweather"/>
                <a:sym typeface="Merriweather"/>
              </a:rPr>
              <a:t>About The Dataset</a:t>
            </a:r>
            <a:endParaRPr b="1" sz="3650">
              <a:solidFill>
                <a:schemeClr val="dk1"/>
              </a:solidFill>
              <a:latin typeface="Merriweather"/>
              <a:ea typeface="Merriweather"/>
              <a:cs typeface="Merriweather"/>
              <a:sym typeface="Merriweather"/>
            </a:endParaRPr>
          </a:p>
        </p:txBody>
      </p:sp>
      <p:sp>
        <p:nvSpPr>
          <p:cNvPr id="233" name="Google Shape;233;p33"/>
          <p:cNvSpPr txBox="1"/>
          <p:nvPr/>
        </p:nvSpPr>
        <p:spPr>
          <a:xfrm>
            <a:off x="516437" y="2423794"/>
            <a:ext cx="7043700" cy="4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50">
                <a:solidFill>
                  <a:schemeClr val="dk1"/>
                </a:solidFill>
                <a:latin typeface="Merriweather"/>
                <a:ea typeface="Merriweather"/>
                <a:cs typeface="Merriweather"/>
                <a:sym typeface="Merriweather"/>
              </a:rPr>
              <a:t>Aim</a:t>
            </a:r>
            <a:endParaRPr b="1" sz="3650">
              <a:solidFill>
                <a:schemeClr val="dk1"/>
              </a:solidFill>
              <a:latin typeface="Merriweather"/>
              <a:ea typeface="Merriweather"/>
              <a:cs typeface="Merriweather"/>
              <a:sym typeface="Merriweather"/>
            </a:endParaRPr>
          </a:p>
        </p:txBody>
      </p:sp>
      <p:sp>
        <p:nvSpPr>
          <p:cNvPr id="234" name="Google Shape;234;p33"/>
          <p:cNvSpPr txBox="1"/>
          <p:nvPr/>
        </p:nvSpPr>
        <p:spPr>
          <a:xfrm>
            <a:off x="516437" y="3256495"/>
            <a:ext cx="7043700" cy="4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50">
                <a:solidFill>
                  <a:schemeClr val="dk1"/>
                </a:solidFill>
                <a:latin typeface="Merriweather"/>
                <a:ea typeface="Merriweather"/>
                <a:cs typeface="Merriweather"/>
                <a:sym typeface="Merriweather"/>
              </a:rPr>
              <a:t>Problem Statement</a:t>
            </a:r>
            <a:endParaRPr b="1" sz="3650">
              <a:solidFill>
                <a:schemeClr val="dk1"/>
              </a:solidFill>
              <a:latin typeface="Merriweather"/>
              <a:ea typeface="Merriweather"/>
              <a:cs typeface="Merriweather"/>
              <a:sym typeface="Merriweather"/>
            </a:endParaRPr>
          </a:p>
        </p:txBody>
      </p:sp>
      <p:sp>
        <p:nvSpPr>
          <p:cNvPr id="235" name="Google Shape;235;p33"/>
          <p:cNvSpPr txBox="1"/>
          <p:nvPr/>
        </p:nvSpPr>
        <p:spPr>
          <a:xfrm>
            <a:off x="516437" y="4102806"/>
            <a:ext cx="7043700" cy="4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50">
                <a:solidFill>
                  <a:schemeClr val="dk1"/>
                </a:solidFill>
                <a:latin typeface="Merriweather"/>
                <a:ea typeface="Merriweather"/>
                <a:cs typeface="Merriweather"/>
                <a:sym typeface="Merriweather"/>
              </a:rPr>
              <a:t>Objective</a:t>
            </a:r>
            <a:endParaRPr b="1" sz="3650">
              <a:solidFill>
                <a:schemeClr val="dk1"/>
              </a:solidFill>
              <a:latin typeface="Merriweather"/>
              <a:ea typeface="Merriweather"/>
              <a:cs typeface="Merriweather"/>
              <a:sym typeface="Merriweather"/>
            </a:endParaRPr>
          </a:p>
        </p:txBody>
      </p:sp>
      <p:sp>
        <p:nvSpPr>
          <p:cNvPr id="236" name="Google Shape;236;p33"/>
          <p:cNvSpPr txBox="1"/>
          <p:nvPr/>
        </p:nvSpPr>
        <p:spPr>
          <a:xfrm>
            <a:off x="196954" y="744789"/>
            <a:ext cx="391800" cy="34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450">
                <a:solidFill>
                  <a:schemeClr val="dk1"/>
                </a:solidFill>
                <a:latin typeface="Merriweather"/>
                <a:ea typeface="Merriweather"/>
                <a:cs typeface="Merriweather"/>
                <a:sym typeface="Merriweather"/>
              </a:rPr>
              <a:t>1.</a:t>
            </a:r>
            <a:endParaRPr b="1" sz="1450">
              <a:solidFill>
                <a:schemeClr val="dk1"/>
              </a:solidFill>
              <a:latin typeface="Merriweather"/>
              <a:ea typeface="Merriweather"/>
              <a:cs typeface="Merriweather"/>
              <a:sym typeface="Merriweather"/>
            </a:endParaRPr>
          </a:p>
        </p:txBody>
      </p:sp>
      <p:sp>
        <p:nvSpPr>
          <p:cNvPr id="237" name="Google Shape;237;p33"/>
          <p:cNvSpPr txBox="1"/>
          <p:nvPr/>
        </p:nvSpPr>
        <p:spPr>
          <a:xfrm>
            <a:off x="196954" y="1584311"/>
            <a:ext cx="391800" cy="34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450">
                <a:solidFill>
                  <a:schemeClr val="dk1"/>
                </a:solidFill>
                <a:latin typeface="Merriweather"/>
                <a:ea typeface="Merriweather"/>
                <a:cs typeface="Merriweather"/>
                <a:sym typeface="Merriweather"/>
              </a:rPr>
              <a:t>2.</a:t>
            </a:r>
            <a:endParaRPr b="1" sz="1450">
              <a:solidFill>
                <a:schemeClr val="dk1"/>
              </a:solidFill>
              <a:latin typeface="Merriweather"/>
              <a:ea typeface="Merriweather"/>
              <a:cs typeface="Merriweather"/>
              <a:sym typeface="Merriweather"/>
            </a:endParaRPr>
          </a:p>
        </p:txBody>
      </p:sp>
      <p:sp>
        <p:nvSpPr>
          <p:cNvPr id="238" name="Google Shape;238;p33"/>
          <p:cNvSpPr txBox="1"/>
          <p:nvPr/>
        </p:nvSpPr>
        <p:spPr>
          <a:xfrm>
            <a:off x="196954" y="2423794"/>
            <a:ext cx="391800" cy="34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450">
                <a:solidFill>
                  <a:schemeClr val="dk1"/>
                </a:solidFill>
                <a:latin typeface="Merriweather"/>
                <a:ea typeface="Merriweather"/>
                <a:cs typeface="Merriweather"/>
                <a:sym typeface="Merriweather"/>
              </a:rPr>
              <a:t>3.</a:t>
            </a:r>
            <a:endParaRPr b="1" sz="1450">
              <a:solidFill>
                <a:schemeClr val="dk1"/>
              </a:solidFill>
              <a:latin typeface="Merriweather"/>
              <a:ea typeface="Merriweather"/>
              <a:cs typeface="Merriweather"/>
              <a:sym typeface="Merriweather"/>
            </a:endParaRPr>
          </a:p>
        </p:txBody>
      </p:sp>
      <p:sp>
        <p:nvSpPr>
          <p:cNvPr id="239" name="Google Shape;239;p33"/>
          <p:cNvSpPr txBox="1"/>
          <p:nvPr/>
        </p:nvSpPr>
        <p:spPr>
          <a:xfrm>
            <a:off x="196954" y="3256495"/>
            <a:ext cx="391800" cy="34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450">
                <a:solidFill>
                  <a:schemeClr val="dk1"/>
                </a:solidFill>
                <a:latin typeface="Merriweather"/>
                <a:ea typeface="Merriweather"/>
                <a:cs typeface="Merriweather"/>
                <a:sym typeface="Merriweather"/>
              </a:rPr>
              <a:t>4.</a:t>
            </a:r>
            <a:endParaRPr b="1" sz="1450">
              <a:solidFill>
                <a:schemeClr val="dk1"/>
              </a:solidFill>
              <a:latin typeface="Merriweather"/>
              <a:ea typeface="Merriweather"/>
              <a:cs typeface="Merriweather"/>
              <a:sym typeface="Merriweather"/>
            </a:endParaRPr>
          </a:p>
        </p:txBody>
      </p:sp>
      <p:sp>
        <p:nvSpPr>
          <p:cNvPr id="240" name="Google Shape;240;p33"/>
          <p:cNvSpPr txBox="1"/>
          <p:nvPr/>
        </p:nvSpPr>
        <p:spPr>
          <a:xfrm>
            <a:off x="196954" y="4102806"/>
            <a:ext cx="391800" cy="34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450">
                <a:solidFill>
                  <a:schemeClr val="dk1"/>
                </a:solidFill>
                <a:latin typeface="Merriweather"/>
                <a:ea typeface="Merriweather"/>
                <a:cs typeface="Merriweather"/>
                <a:sym typeface="Merriweather"/>
              </a:rPr>
              <a:t>5.</a:t>
            </a:r>
            <a:endParaRPr b="1" sz="1450">
              <a:solidFill>
                <a:schemeClr val="dk1"/>
              </a:solidFill>
              <a:latin typeface="Merriweather"/>
              <a:ea typeface="Merriweather"/>
              <a:cs typeface="Merriweather"/>
              <a:sym typeface="Merriweathe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5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01" name="Google Shape;401;p51"/>
          <p:cNvSpPr txBox="1"/>
          <p:nvPr>
            <p:ph idx="1" type="body"/>
          </p:nvPr>
        </p:nvSpPr>
        <p:spPr>
          <a:xfrm>
            <a:off x="203000" y="891450"/>
            <a:ext cx="2644800" cy="4290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solidFill>
                  <a:schemeClr val="dk1"/>
                </a:solidFill>
                <a:latin typeface="Merriweather SemiBold"/>
                <a:ea typeface="Merriweather SemiBold"/>
                <a:cs typeface="Merriweather SemiBold"/>
                <a:sym typeface="Merriweather SemiBold"/>
              </a:rPr>
              <a:t>Source</a:t>
            </a:r>
            <a:endParaRPr>
              <a:solidFill>
                <a:schemeClr val="dk1"/>
              </a:solidFill>
              <a:latin typeface="Merriweather SemiBold"/>
              <a:ea typeface="Merriweather SemiBold"/>
              <a:cs typeface="Merriweather SemiBold"/>
              <a:sym typeface="Merriweather SemiBold"/>
            </a:endParaRPr>
          </a:p>
        </p:txBody>
      </p:sp>
      <p:sp>
        <p:nvSpPr>
          <p:cNvPr id="402" name="Google Shape;402;p51"/>
          <p:cNvSpPr txBox="1"/>
          <p:nvPr>
            <p:ph idx="2" type="body"/>
          </p:nvPr>
        </p:nvSpPr>
        <p:spPr>
          <a:xfrm>
            <a:off x="203000" y="1621400"/>
            <a:ext cx="7557900" cy="268200"/>
          </a:xfrm>
          <a:prstGeom prst="rect">
            <a:avLst/>
          </a:prstGeom>
        </p:spPr>
        <p:txBody>
          <a:bodyPr anchorCtr="0" anchor="ctr" bIns="91425" lIns="91425" spcFirstLastPara="1" rIns="91425" wrap="square" tIns="91425">
            <a:noAutofit/>
          </a:bodyPr>
          <a:lstStyle/>
          <a:p>
            <a:pPr indent="0" lvl="0" marL="0" rtl="0" algn="l">
              <a:lnSpc>
                <a:spcPct val="115000"/>
              </a:lnSpc>
              <a:spcBef>
                <a:spcPts val="1200"/>
              </a:spcBef>
              <a:spcAft>
                <a:spcPts val="0"/>
              </a:spcAft>
              <a:buClr>
                <a:schemeClr val="hlink"/>
              </a:buClr>
              <a:buSzPts val="1100"/>
              <a:buFont typeface="Arial"/>
              <a:buNone/>
            </a:pPr>
            <a:r>
              <a:rPr lang="en" sz="1700">
                <a:solidFill>
                  <a:schemeClr val="dk1"/>
                </a:solidFill>
                <a:latin typeface="Merriweather SemiBold"/>
                <a:ea typeface="Merriweather SemiBold"/>
                <a:cs typeface="Merriweather SemiBold"/>
                <a:sym typeface="Merriweather SemiBold"/>
              </a:rPr>
              <a:t>This Dataset was sourced from Kaggle via the link</a:t>
            </a:r>
            <a:r>
              <a:rPr lang="en" sz="1700">
                <a:solidFill>
                  <a:schemeClr val="dk1"/>
                </a:solidFill>
                <a:uFill>
                  <a:noFill/>
                </a:uFill>
                <a:latin typeface="Merriweather SemiBold"/>
                <a:ea typeface="Merriweather SemiBold"/>
                <a:cs typeface="Merriweather SemiBold"/>
                <a:sym typeface="Merriweather SemiBold"/>
                <a:hlinkClick r:id="rId3">
                  <a:extLst>
                    <a:ext uri="{A12FA001-AC4F-418D-AE19-62706E023703}">
                      <ahyp:hlinkClr val="tx"/>
                    </a:ext>
                  </a:extLst>
                </a:hlinkClick>
              </a:rPr>
              <a:t> </a:t>
            </a:r>
            <a:r>
              <a:rPr lang="en" sz="1700" u="sng">
                <a:solidFill>
                  <a:srgbClr val="0000FF"/>
                </a:solidFill>
                <a:latin typeface="Merriweather SemiBold"/>
                <a:ea typeface="Merriweather SemiBold"/>
                <a:cs typeface="Merriweather SemiBold"/>
                <a:sym typeface="Merriweather SemiBold"/>
                <a:hlinkClick r:id="rId4">
                  <a:extLst>
                    <a:ext uri="{A12FA001-AC4F-418D-AE19-62706E023703}">
                      <ahyp:hlinkClr val="tx"/>
                    </a:ext>
                  </a:extLst>
                </a:hlinkClick>
              </a:rPr>
              <a:t>https://www.kaggle.com/datasets/prasad22/healthcare-dataset</a:t>
            </a:r>
            <a:endParaRPr sz="1700" u="sng">
              <a:solidFill>
                <a:srgbClr val="0000FF"/>
              </a:solidFill>
              <a:latin typeface="Merriweather SemiBold"/>
              <a:ea typeface="Merriweather SemiBold"/>
              <a:cs typeface="Merriweather SemiBold"/>
              <a:sym typeface="Merriweather SemiBold"/>
            </a:endParaRPr>
          </a:p>
          <a:p>
            <a:pPr indent="0" lvl="0" marL="0" rtl="0" algn="l">
              <a:spcBef>
                <a:spcPts val="1200"/>
              </a:spcBef>
              <a:spcAft>
                <a:spcPts val="1200"/>
              </a:spcAft>
              <a:buNone/>
            </a:pPr>
            <a:r>
              <a:t/>
            </a:r>
            <a:endParaRPr/>
          </a:p>
        </p:txBody>
      </p:sp>
      <p:sp>
        <p:nvSpPr>
          <p:cNvPr id="403" name="Google Shape;403;p51"/>
          <p:cNvSpPr txBox="1"/>
          <p:nvPr>
            <p:ph idx="3" type="body"/>
          </p:nvPr>
        </p:nvSpPr>
        <p:spPr>
          <a:xfrm>
            <a:off x="306375" y="2888225"/>
            <a:ext cx="4917600" cy="738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chemeClr val="dk1"/>
                </a:solidFill>
                <a:latin typeface="Merriweather"/>
                <a:ea typeface="Merriweather"/>
                <a:cs typeface="Merriweather"/>
                <a:sym typeface="Merriweather"/>
              </a:rPr>
              <a:t>GROUP 4 PROJECT TEAM </a:t>
            </a:r>
            <a:endParaRPr b="1" sz="1500">
              <a:solidFill>
                <a:schemeClr val="dk1"/>
              </a:solidFill>
              <a:latin typeface="Merriweather"/>
              <a:ea typeface="Merriweather"/>
              <a:cs typeface="Merriweather"/>
              <a:sym typeface="Merriweather"/>
            </a:endParaRPr>
          </a:p>
          <a:p>
            <a:pPr indent="-323850" lvl="0" marL="457200" rtl="0" algn="l">
              <a:spcBef>
                <a:spcPts val="1200"/>
              </a:spcBef>
              <a:spcAft>
                <a:spcPts val="0"/>
              </a:spcAft>
              <a:buClr>
                <a:schemeClr val="dk1"/>
              </a:buClr>
              <a:buSzPts val="1500"/>
              <a:buFont typeface="Merriweather"/>
              <a:buChar char="●"/>
            </a:pPr>
            <a:r>
              <a:rPr b="1" lang="en" sz="1500">
                <a:solidFill>
                  <a:schemeClr val="dk1"/>
                </a:solidFill>
                <a:latin typeface="Merriweather"/>
                <a:ea typeface="Merriweather"/>
                <a:cs typeface="Merriweather"/>
                <a:sym typeface="Merriweather"/>
              </a:rPr>
              <a:t>Aje Abisola</a:t>
            </a:r>
            <a:endParaRPr b="1" sz="1500">
              <a:solidFill>
                <a:schemeClr val="dk1"/>
              </a:solidFill>
              <a:latin typeface="Merriweather"/>
              <a:ea typeface="Merriweather"/>
              <a:cs typeface="Merriweather"/>
              <a:sym typeface="Merriweather"/>
            </a:endParaRPr>
          </a:p>
          <a:p>
            <a:pPr indent="-323850" lvl="0" marL="457200" rtl="0" algn="l">
              <a:spcBef>
                <a:spcPts val="0"/>
              </a:spcBef>
              <a:spcAft>
                <a:spcPts val="0"/>
              </a:spcAft>
              <a:buClr>
                <a:schemeClr val="dk1"/>
              </a:buClr>
              <a:buSzPts val="1500"/>
              <a:buFont typeface="Merriweather"/>
              <a:buChar char="●"/>
            </a:pPr>
            <a:r>
              <a:rPr b="1" lang="en" sz="1500">
                <a:solidFill>
                  <a:schemeClr val="dk1"/>
                </a:solidFill>
                <a:latin typeface="Merriweather"/>
                <a:ea typeface="Merriweather"/>
                <a:cs typeface="Merriweather"/>
                <a:sym typeface="Merriweather"/>
              </a:rPr>
              <a:t>Loto Olanrewaju Desmond</a:t>
            </a:r>
            <a:endParaRPr b="1" sz="1500">
              <a:solidFill>
                <a:schemeClr val="dk1"/>
              </a:solidFill>
              <a:latin typeface="Merriweather"/>
              <a:ea typeface="Merriweather"/>
              <a:cs typeface="Merriweather"/>
              <a:sym typeface="Merriweather"/>
            </a:endParaRPr>
          </a:p>
          <a:p>
            <a:pPr indent="-323850" lvl="0" marL="457200" rtl="0" algn="l">
              <a:spcBef>
                <a:spcPts val="0"/>
              </a:spcBef>
              <a:spcAft>
                <a:spcPts val="0"/>
              </a:spcAft>
              <a:buClr>
                <a:schemeClr val="dk1"/>
              </a:buClr>
              <a:buSzPts val="1500"/>
              <a:buFont typeface="Merriweather"/>
              <a:buChar char="●"/>
            </a:pPr>
            <a:r>
              <a:rPr b="1" lang="en" sz="1500">
                <a:solidFill>
                  <a:schemeClr val="dk1"/>
                </a:solidFill>
                <a:latin typeface="Merriweather"/>
                <a:ea typeface="Merriweather"/>
                <a:cs typeface="Merriweather"/>
                <a:sym typeface="Merriweather"/>
              </a:rPr>
              <a:t>Ariseloye Paul</a:t>
            </a:r>
            <a:endParaRPr b="1" sz="1500">
              <a:solidFill>
                <a:schemeClr val="dk1"/>
              </a:solidFill>
              <a:latin typeface="Merriweather"/>
              <a:ea typeface="Merriweather"/>
              <a:cs typeface="Merriweather"/>
              <a:sym typeface="Merriweather"/>
            </a:endParaRPr>
          </a:p>
          <a:p>
            <a:pPr indent="-323850" lvl="0" marL="457200" rtl="0" algn="l">
              <a:spcBef>
                <a:spcPts val="0"/>
              </a:spcBef>
              <a:spcAft>
                <a:spcPts val="0"/>
              </a:spcAft>
              <a:buClr>
                <a:schemeClr val="dk1"/>
              </a:buClr>
              <a:buSzPts val="1500"/>
              <a:buFont typeface="Merriweather"/>
              <a:buChar char="●"/>
            </a:pPr>
            <a:r>
              <a:rPr b="1" lang="en" sz="1500">
                <a:solidFill>
                  <a:schemeClr val="dk1"/>
                </a:solidFill>
                <a:latin typeface="Merriweather"/>
                <a:ea typeface="Merriweather"/>
                <a:cs typeface="Merriweather"/>
                <a:sym typeface="Merriweather"/>
              </a:rPr>
              <a:t>Ogboru Gospel</a:t>
            </a:r>
            <a:endParaRPr b="1" sz="1500">
              <a:solidFill>
                <a:schemeClr val="dk1"/>
              </a:solidFill>
              <a:latin typeface="Merriweather"/>
              <a:ea typeface="Merriweather"/>
              <a:cs typeface="Merriweather"/>
              <a:sym typeface="Merriweather"/>
            </a:endParaRPr>
          </a:p>
          <a:p>
            <a:pPr indent="-323850" lvl="0" marL="457200" rtl="0" algn="l">
              <a:spcBef>
                <a:spcPts val="0"/>
              </a:spcBef>
              <a:spcAft>
                <a:spcPts val="0"/>
              </a:spcAft>
              <a:buClr>
                <a:schemeClr val="dk1"/>
              </a:buClr>
              <a:buSzPts val="1500"/>
              <a:buFont typeface="Merriweather"/>
              <a:buChar char="●"/>
            </a:pPr>
            <a:r>
              <a:t/>
            </a:r>
            <a:endParaRPr b="1" sz="1500">
              <a:solidFill>
                <a:schemeClr val="dk1"/>
              </a:solidFill>
              <a:latin typeface="Merriweather"/>
              <a:ea typeface="Merriweather"/>
              <a:cs typeface="Merriweather"/>
              <a:sym typeface="Merriweather"/>
            </a:endParaRPr>
          </a:p>
          <a:p>
            <a:pPr indent="-323850" lvl="0" marL="457200" rtl="0" algn="l">
              <a:spcBef>
                <a:spcPts val="0"/>
              </a:spcBef>
              <a:spcAft>
                <a:spcPts val="0"/>
              </a:spcAft>
              <a:buClr>
                <a:schemeClr val="dk1"/>
              </a:buClr>
              <a:buSzPts val="1500"/>
              <a:buFont typeface="Merriweather"/>
              <a:buChar char="●"/>
            </a:pPr>
            <a:r>
              <a:t/>
            </a:r>
            <a:endParaRPr b="1" sz="1500">
              <a:solidFill>
                <a:schemeClr val="dk1"/>
              </a:solidFill>
              <a:latin typeface="Merriweather"/>
              <a:ea typeface="Merriweather"/>
              <a:cs typeface="Merriweather"/>
              <a:sym typeface="Merriweather"/>
            </a:endParaRPr>
          </a:p>
          <a:p>
            <a:pPr indent="0" lvl="0" marL="0" rtl="0" algn="l">
              <a:spcBef>
                <a:spcPts val="1200"/>
              </a:spcBef>
              <a:spcAft>
                <a:spcPts val="1200"/>
              </a:spcAft>
              <a:buNone/>
            </a:pPr>
            <a:r>
              <a:t/>
            </a:r>
            <a:endParaRPr/>
          </a:p>
        </p:txBody>
      </p:sp>
      <p:sp>
        <p:nvSpPr>
          <p:cNvPr id="404" name="Google Shape;404;p51"/>
          <p:cNvSpPr txBox="1"/>
          <p:nvPr>
            <p:ph idx="31" type="body"/>
          </p:nvPr>
        </p:nvSpPr>
        <p:spPr>
          <a:xfrm>
            <a:off x="196951" y="196725"/>
            <a:ext cx="1860600" cy="2091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solidFill>
                  <a:schemeClr val="dk1"/>
                </a:solidFill>
                <a:latin typeface="Merriweather SemiBold"/>
                <a:ea typeface="Merriweather SemiBold"/>
                <a:cs typeface="Merriweather SemiBold"/>
                <a:sym typeface="Merriweather SemiBold"/>
              </a:rPr>
              <a:t>Appendix</a:t>
            </a:r>
            <a:endParaRPr>
              <a:solidFill>
                <a:schemeClr val="dk1"/>
              </a:solidFill>
              <a:latin typeface="Merriweather SemiBold"/>
              <a:ea typeface="Merriweather SemiBold"/>
              <a:cs typeface="Merriweather SemiBold"/>
              <a:sym typeface="Merriweather SemiBold"/>
            </a:endParaRPr>
          </a:p>
        </p:txBody>
      </p:sp>
      <p:sp>
        <p:nvSpPr>
          <p:cNvPr id="405" name="Google Shape;405;p51"/>
          <p:cNvSpPr txBox="1"/>
          <p:nvPr>
            <p:ph idx="32" type="body"/>
          </p:nvPr>
        </p:nvSpPr>
        <p:spPr>
          <a:xfrm>
            <a:off x="7087526" y="196725"/>
            <a:ext cx="1933500" cy="2091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rPr lang="en">
                <a:solidFill>
                  <a:schemeClr val="dk1"/>
                </a:solidFill>
                <a:latin typeface="Merriweather SemiBold"/>
                <a:ea typeface="Merriweather SemiBold"/>
                <a:cs typeface="Merriweather SemiBold"/>
                <a:sym typeface="Merriweather SemiBold"/>
              </a:rPr>
              <a:t>Group 4 SABI DA25</a:t>
            </a:r>
            <a:endParaRPr>
              <a:solidFill>
                <a:schemeClr val="dk1"/>
              </a:solidFill>
              <a:latin typeface="Merriweather SemiBold"/>
              <a:ea typeface="Merriweather SemiBold"/>
              <a:cs typeface="Merriweather SemiBold"/>
              <a:sym typeface="Merriweather SemiBo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5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11" name="Google Shape;411;p52"/>
          <p:cNvSpPr txBox="1"/>
          <p:nvPr>
            <p:ph idx="3" type="body"/>
          </p:nvPr>
        </p:nvSpPr>
        <p:spPr>
          <a:xfrm>
            <a:off x="1797450" y="1916975"/>
            <a:ext cx="4917600" cy="738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6000">
                <a:solidFill>
                  <a:schemeClr val="dk1"/>
                </a:solidFill>
                <a:latin typeface="Merriweather"/>
                <a:ea typeface="Merriweather"/>
                <a:cs typeface="Merriweather"/>
                <a:sym typeface="Merriweather"/>
              </a:rPr>
              <a:t>THANK YOU</a:t>
            </a:r>
            <a:endParaRPr b="1" sz="6000">
              <a:solidFill>
                <a:schemeClr val="dk1"/>
              </a:solidFill>
              <a:latin typeface="Merriweather"/>
              <a:ea typeface="Merriweather"/>
              <a:cs typeface="Merriweather"/>
              <a:sym typeface="Merriweather"/>
            </a:endParaRPr>
          </a:p>
          <a:p>
            <a:pPr indent="0" lvl="0" marL="0" rtl="0" algn="l">
              <a:spcBef>
                <a:spcPts val="1200"/>
              </a:spcBef>
              <a:spcAft>
                <a:spcPts val="1200"/>
              </a:spcAft>
              <a:buNone/>
            </a:pPr>
            <a:r>
              <a:t/>
            </a:r>
            <a:endParaRPr/>
          </a:p>
        </p:txBody>
      </p:sp>
      <p:sp>
        <p:nvSpPr>
          <p:cNvPr id="412" name="Google Shape;412;p52"/>
          <p:cNvSpPr txBox="1"/>
          <p:nvPr>
            <p:ph idx="31" type="body"/>
          </p:nvPr>
        </p:nvSpPr>
        <p:spPr>
          <a:xfrm>
            <a:off x="196951" y="196725"/>
            <a:ext cx="1860600" cy="2091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solidFill>
                  <a:schemeClr val="dk1"/>
                </a:solidFill>
                <a:latin typeface="Merriweather SemiBold"/>
                <a:ea typeface="Merriweather SemiBold"/>
                <a:cs typeface="Merriweather SemiBold"/>
                <a:sym typeface="Merriweather SemiBold"/>
              </a:rPr>
              <a:t>Appendix</a:t>
            </a:r>
            <a:endParaRPr>
              <a:solidFill>
                <a:schemeClr val="dk1"/>
              </a:solidFill>
              <a:latin typeface="Merriweather SemiBold"/>
              <a:ea typeface="Merriweather SemiBold"/>
              <a:cs typeface="Merriweather SemiBold"/>
              <a:sym typeface="Merriweather SemiBold"/>
            </a:endParaRPr>
          </a:p>
        </p:txBody>
      </p:sp>
      <p:sp>
        <p:nvSpPr>
          <p:cNvPr id="413" name="Google Shape;413;p52"/>
          <p:cNvSpPr txBox="1"/>
          <p:nvPr>
            <p:ph idx="32" type="body"/>
          </p:nvPr>
        </p:nvSpPr>
        <p:spPr>
          <a:xfrm>
            <a:off x="7087526" y="196725"/>
            <a:ext cx="1933500" cy="2091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rPr lang="en">
                <a:solidFill>
                  <a:schemeClr val="dk1"/>
                </a:solidFill>
                <a:latin typeface="Merriweather SemiBold"/>
                <a:ea typeface="Merriweather SemiBold"/>
                <a:cs typeface="Merriweather SemiBold"/>
                <a:sym typeface="Merriweather SemiBold"/>
              </a:rPr>
              <a:t>Group 4 SABI DA25</a:t>
            </a:r>
            <a:endParaRPr>
              <a:solidFill>
                <a:schemeClr val="dk1"/>
              </a:solidFill>
              <a:latin typeface="Merriweather SemiBold"/>
              <a:ea typeface="Merriweather SemiBold"/>
              <a:cs typeface="Merriweather SemiBold"/>
              <a:sym typeface="Merriweather SemiBo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46" name="Google Shape;246;p34"/>
          <p:cNvSpPr txBox="1"/>
          <p:nvPr>
            <p:ph idx="1" type="body"/>
          </p:nvPr>
        </p:nvSpPr>
        <p:spPr>
          <a:xfrm>
            <a:off x="196951" y="196725"/>
            <a:ext cx="1860300" cy="2091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Agenda</a:t>
            </a:r>
            <a:endParaRPr/>
          </a:p>
        </p:txBody>
      </p:sp>
      <p:sp>
        <p:nvSpPr>
          <p:cNvPr id="247" name="Google Shape;247;p34"/>
          <p:cNvSpPr txBox="1"/>
          <p:nvPr/>
        </p:nvSpPr>
        <p:spPr>
          <a:xfrm>
            <a:off x="516437" y="744789"/>
            <a:ext cx="7043700" cy="4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50">
                <a:solidFill>
                  <a:schemeClr val="dk1"/>
                </a:solidFill>
                <a:latin typeface="Merriweather"/>
                <a:ea typeface="Merriweather"/>
                <a:cs typeface="Merriweather"/>
                <a:sym typeface="Merriweather"/>
              </a:rPr>
              <a:t>Research Questions</a:t>
            </a:r>
            <a:endParaRPr b="1" sz="3650">
              <a:solidFill>
                <a:schemeClr val="dk1"/>
              </a:solidFill>
              <a:latin typeface="Merriweather"/>
              <a:ea typeface="Merriweather"/>
              <a:cs typeface="Merriweather"/>
              <a:sym typeface="Merriweather"/>
            </a:endParaRPr>
          </a:p>
        </p:txBody>
      </p:sp>
      <p:sp>
        <p:nvSpPr>
          <p:cNvPr id="248" name="Google Shape;248;p34"/>
          <p:cNvSpPr txBox="1"/>
          <p:nvPr/>
        </p:nvSpPr>
        <p:spPr>
          <a:xfrm>
            <a:off x="516437" y="1584311"/>
            <a:ext cx="7043700" cy="4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50">
                <a:solidFill>
                  <a:schemeClr val="accent2"/>
                </a:solidFill>
                <a:latin typeface="Merriweather"/>
                <a:ea typeface="Merriweather"/>
                <a:cs typeface="Merriweather"/>
                <a:sym typeface="Merriweather"/>
              </a:rPr>
              <a:t>Key Findings &amp; Conclusion</a:t>
            </a:r>
            <a:endParaRPr b="1" sz="3650">
              <a:solidFill>
                <a:schemeClr val="accent2"/>
              </a:solidFill>
              <a:latin typeface="Merriweather"/>
              <a:ea typeface="Merriweather"/>
              <a:cs typeface="Merriweather"/>
              <a:sym typeface="Merriweather"/>
            </a:endParaRPr>
          </a:p>
        </p:txBody>
      </p:sp>
      <p:sp>
        <p:nvSpPr>
          <p:cNvPr id="249" name="Google Shape;249;p34"/>
          <p:cNvSpPr txBox="1"/>
          <p:nvPr/>
        </p:nvSpPr>
        <p:spPr>
          <a:xfrm>
            <a:off x="516437" y="2423794"/>
            <a:ext cx="7043700" cy="4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50">
                <a:solidFill>
                  <a:schemeClr val="accent2"/>
                </a:solidFill>
                <a:latin typeface="Merriweather"/>
                <a:ea typeface="Merriweather"/>
                <a:cs typeface="Merriweather"/>
                <a:sym typeface="Merriweather"/>
              </a:rPr>
              <a:t>Recommendations</a:t>
            </a:r>
            <a:endParaRPr b="1" sz="3650">
              <a:solidFill>
                <a:schemeClr val="accent2"/>
              </a:solidFill>
              <a:latin typeface="Merriweather"/>
              <a:ea typeface="Merriweather"/>
              <a:cs typeface="Merriweather"/>
              <a:sym typeface="Merriweather"/>
            </a:endParaRPr>
          </a:p>
        </p:txBody>
      </p:sp>
      <p:sp>
        <p:nvSpPr>
          <p:cNvPr id="250" name="Google Shape;250;p34"/>
          <p:cNvSpPr txBox="1"/>
          <p:nvPr/>
        </p:nvSpPr>
        <p:spPr>
          <a:xfrm>
            <a:off x="196954" y="744789"/>
            <a:ext cx="391800" cy="34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450">
                <a:solidFill>
                  <a:schemeClr val="dk1"/>
                </a:solidFill>
                <a:latin typeface="Merriweather"/>
                <a:ea typeface="Merriweather"/>
                <a:cs typeface="Merriweather"/>
                <a:sym typeface="Merriweather"/>
              </a:rPr>
              <a:t>6</a:t>
            </a:r>
            <a:r>
              <a:rPr b="1" lang="en" sz="1450">
                <a:solidFill>
                  <a:schemeClr val="dk1"/>
                </a:solidFill>
                <a:latin typeface="Merriweather"/>
                <a:ea typeface="Merriweather"/>
                <a:cs typeface="Merriweather"/>
                <a:sym typeface="Merriweather"/>
              </a:rPr>
              <a:t>.</a:t>
            </a:r>
            <a:endParaRPr b="1" sz="1450">
              <a:solidFill>
                <a:schemeClr val="dk1"/>
              </a:solidFill>
              <a:latin typeface="Merriweather"/>
              <a:ea typeface="Merriweather"/>
              <a:cs typeface="Merriweather"/>
              <a:sym typeface="Merriweather"/>
            </a:endParaRPr>
          </a:p>
        </p:txBody>
      </p:sp>
      <p:sp>
        <p:nvSpPr>
          <p:cNvPr id="251" name="Google Shape;251;p34"/>
          <p:cNvSpPr txBox="1"/>
          <p:nvPr/>
        </p:nvSpPr>
        <p:spPr>
          <a:xfrm>
            <a:off x="196954" y="1584311"/>
            <a:ext cx="391800" cy="34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450">
                <a:solidFill>
                  <a:schemeClr val="accent2"/>
                </a:solidFill>
                <a:latin typeface="Merriweather"/>
                <a:ea typeface="Merriweather"/>
                <a:cs typeface="Merriweather"/>
                <a:sym typeface="Merriweather"/>
              </a:rPr>
              <a:t>7</a:t>
            </a:r>
            <a:r>
              <a:rPr b="1" lang="en" sz="1450">
                <a:solidFill>
                  <a:schemeClr val="accent2"/>
                </a:solidFill>
                <a:latin typeface="Merriweather"/>
                <a:ea typeface="Merriweather"/>
                <a:cs typeface="Merriweather"/>
                <a:sym typeface="Merriweather"/>
              </a:rPr>
              <a:t>.</a:t>
            </a:r>
            <a:endParaRPr b="1" sz="1450">
              <a:solidFill>
                <a:schemeClr val="accent2"/>
              </a:solidFill>
              <a:latin typeface="Merriweather"/>
              <a:ea typeface="Merriweather"/>
              <a:cs typeface="Merriweather"/>
              <a:sym typeface="Merriweather"/>
            </a:endParaRPr>
          </a:p>
        </p:txBody>
      </p:sp>
      <p:sp>
        <p:nvSpPr>
          <p:cNvPr id="252" name="Google Shape;252;p34"/>
          <p:cNvSpPr txBox="1"/>
          <p:nvPr/>
        </p:nvSpPr>
        <p:spPr>
          <a:xfrm>
            <a:off x="196954" y="2423794"/>
            <a:ext cx="391800" cy="34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450">
                <a:solidFill>
                  <a:schemeClr val="accent2"/>
                </a:solidFill>
                <a:latin typeface="Merriweather"/>
                <a:ea typeface="Merriweather"/>
                <a:cs typeface="Merriweather"/>
                <a:sym typeface="Merriweather"/>
              </a:rPr>
              <a:t>8</a:t>
            </a:r>
            <a:r>
              <a:rPr b="1" lang="en" sz="1450">
                <a:solidFill>
                  <a:schemeClr val="accent2"/>
                </a:solidFill>
                <a:latin typeface="Merriweather"/>
                <a:ea typeface="Merriweather"/>
                <a:cs typeface="Merriweather"/>
                <a:sym typeface="Merriweather"/>
              </a:rPr>
              <a:t>.</a:t>
            </a:r>
            <a:endParaRPr b="1" sz="1450">
              <a:solidFill>
                <a:schemeClr val="accent2"/>
              </a:solidFill>
              <a:latin typeface="Merriweather"/>
              <a:ea typeface="Merriweather"/>
              <a:cs typeface="Merriweather"/>
              <a:sym typeface="Merriweathe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58" name="Google Shape;258;p35"/>
          <p:cNvSpPr txBox="1"/>
          <p:nvPr>
            <p:ph idx="1" type="subTitle"/>
          </p:nvPr>
        </p:nvSpPr>
        <p:spPr>
          <a:xfrm>
            <a:off x="975300" y="1864050"/>
            <a:ext cx="7193400" cy="3132300"/>
          </a:xfrm>
          <a:prstGeom prst="rect">
            <a:avLst/>
          </a:prstGeom>
        </p:spPr>
        <p:txBody>
          <a:bodyPr anchorCtr="0" anchor="ctr" bIns="91425" lIns="91425" spcFirstLastPara="1" rIns="91425" wrap="square" tIns="91425">
            <a:spAutoFit/>
          </a:bodyPr>
          <a:lstStyle/>
          <a:p>
            <a:pPr indent="0" lvl="0" marL="0" rtl="0" algn="ctr">
              <a:lnSpc>
                <a:spcPct val="115000"/>
              </a:lnSpc>
              <a:spcBef>
                <a:spcPts val="1200"/>
              </a:spcBef>
              <a:spcAft>
                <a:spcPts val="0"/>
              </a:spcAft>
              <a:buClr>
                <a:schemeClr val="hlink"/>
              </a:buClr>
              <a:buSzPts val="1100"/>
              <a:buFont typeface="Arial"/>
              <a:buNone/>
            </a:pPr>
            <a:r>
              <a:rPr lang="en" sz="2000">
                <a:latin typeface="Merriweather SemiBold"/>
                <a:ea typeface="Merriweather SemiBold"/>
                <a:cs typeface="Merriweather SemiBold"/>
                <a:sym typeface="Merriweather SemiBold"/>
              </a:rPr>
              <a:t>Healthcare focuses on preventing, diagnosing, and treating diseases to improve well-being. It involves hospitals, medical professionals, and insurance systems working together. Data-driven insights help optimize patient care, resource allocation, and cost management, addressing challenges like rising expenses and unequal access to services.</a:t>
            </a:r>
            <a:endParaRPr sz="2000">
              <a:latin typeface="Merriweather SemiBold"/>
              <a:ea typeface="Merriweather SemiBold"/>
              <a:cs typeface="Merriweather SemiBold"/>
              <a:sym typeface="Merriweather SemiBold"/>
            </a:endParaRPr>
          </a:p>
          <a:p>
            <a:pPr indent="0" lvl="0" marL="0" rtl="0" algn="ctr">
              <a:spcBef>
                <a:spcPts val="1200"/>
              </a:spcBef>
              <a:spcAft>
                <a:spcPts val="1200"/>
              </a:spcAft>
              <a:buNone/>
            </a:pPr>
            <a:r>
              <a:t/>
            </a:r>
            <a:endParaRPr sz="2050"/>
          </a:p>
        </p:txBody>
      </p:sp>
      <p:sp>
        <p:nvSpPr>
          <p:cNvPr id="259" name="Google Shape;259;p35"/>
          <p:cNvSpPr txBox="1"/>
          <p:nvPr>
            <p:ph idx="2" type="body"/>
          </p:nvPr>
        </p:nvSpPr>
        <p:spPr>
          <a:xfrm>
            <a:off x="196951" y="196725"/>
            <a:ext cx="1859100" cy="2091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Introduction</a:t>
            </a:r>
            <a:endParaRPr/>
          </a:p>
        </p:txBody>
      </p:sp>
      <p:sp>
        <p:nvSpPr>
          <p:cNvPr id="260" name="Google Shape;260;p35"/>
          <p:cNvSpPr txBox="1"/>
          <p:nvPr>
            <p:ph idx="3" type="body"/>
          </p:nvPr>
        </p:nvSpPr>
        <p:spPr>
          <a:xfrm>
            <a:off x="7087526" y="196725"/>
            <a:ext cx="1933500" cy="2091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rPr lang="en"/>
              <a:t>Group 4 SABI DA25</a:t>
            </a:r>
            <a:endParaRPr/>
          </a:p>
        </p:txBody>
      </p:sp>
      <p:sp>
        <p:nvSpPr>
          <p:cNvPr id="261" name="Google Shape;261;p35"/>
          <p:cNvSpPr txBox="1"/>
          <p:nvPr/>
        </p:nvSpPr>
        <p:spPr>
          <a:xfrm>
            <a:off x="1125012" y="888027"/>
            <a:ext cx="7043700" cy="493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650">
                <a:solidFill>
                  <a:schemeClr val="dk1"/>
                </a:solidFill>
                <a:latin typeface="Merriweather"/>
                <a:ea typeface="Merriweather"/>
                <a:cs typeface="Merriweather"/>
                <a:sym typeface="Merriweather"/>
              </a:rPr>
              <a:t>INTRODUCTION</a:t>
            </a:r>
            <a:endParaRPr b="1" sz="3650">
              <a:solidFill>
                <a:schemeClr val="dk1"/>
              </a:solidFill>
              <a:latin typeface="Merriweather"/>
              <a:ea typeface="Merriweather"/>
              <a:cs typeface="Merriweather"/>
              <a:sym typeface="Merriweathe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67" name="Google Shape;267;p36"/>
          <p:cNvSpPr txBox="1"/>
          <p:nvPr>
            <p:ph idx="1" type="subTitle"/>
          </p:nvPr>
        </p:nvSpPr>
        <p:spPr>
          <a:xfrm>
            <a:off x="413400" y="1494700"/>
            <a:ext cx="8317200" cy="3877200"/>
          </a:xfrm>
          <a:prstGeom prst="rect">
            <a:avLst/>
          </a:prstGeom>
        </p:spPr>
        <p:txBody>
          <a:bodyPr anchorCtr="0" anchor="ctr" bIns="91425" lIns="91425" spcFirstLastPara="1" rIns="91425" wrap="square" tIns="91425">
            <a:spAutoFit/>
          </a:bodyPr>
          <a:lstStyle/>
          <a:p>
            <a:pPr indent="0" lvl="0" marL="0" rtl="0" algn="ctr">
              <a:lnSpc>
                <a:spcPct val="115000"/>
              </a:lnSpc>
              <a:spcBef>
                <a:spcPts val="1200"/>
              </a:spcBef>
              <a:spcAft>
                <a:spcPts val="0"/>
              </a:spcAft>
              <a:buNone/>
            </a:pPr>
            <a:r>
              <a:rPr lang="en" sz="1700">
                <a:latin typeface="Merriweather SemiBold"/>
                <a:ea typeface="Merriweather SemiBold"/>
                <a:cs typeface="Merriweather SemiBold"/>
                <a:sym typeface="Merriweather SemiBold"/>
              </a:rPr>
              <a:t>The dataset contains 56,000 patient records with detailed information on demographics, medical conditions, hospital admissions, billing, and treatments. Key attributes include Age, Gender, blood Type, Medical Condition, Admission Type, Insurance Provider, Billing Amount, Medication, and Test Results.</a:t>
            </a:r>
            <a:endParaRPr sz="1700">
              <a:latin typeface="Merriweather SemiBold"/>
              <a:ea typeface="Merriweather SemiBold"/>
              <a:cs typeface="Merriweather SemiBold"/>
              <a:sym typeface="Merriweather SemiBold"/>
            </a:endParaRPr>
          </a:p>
          <a:p>
            <a:pPr indent="0" lvl="0" marL="0" rtl="0" algn="ctr">
              <a:lnSpc>
                <a:spcPct val="115000"/>
              </a:lnSpc>
              <a:spcBef>
                <a:spcPts val="1200"/>
              </a:spcBef>
              <a:spcAft>
                <a:spcPts val="0"/>
              </a:spcAft>
              <a:buNone/>
            </a:pPr>
            <a:r>
              <a:rPr lang="en" sz="1700">
                <a:latin typeface="Merriweather SemiBold"/>
                <a:ea typeface="Merriweather SemiBold"/>
                <a:cs typeface="Merriweather SemiBold"/>
                <a:sym typeface="Merriweather SemiBold"/>
              </a:rPr>
              <a:t>This Dataset was sourced from Kaggle via the link</a:t>
            </a:r>
            <a:r>
              <a:rPr lang="en" sz="1700">
                <a:uFill>
                  <a:noFill/>
                </a:uFill>
                <a:latin typeface="Merriweather SemiBold"/>
                <a:ea typeface="Merriweather SemiBold"/>
                <a:cs typeface="Merriweather SemiBold"/>
                <a:sym typeface="Merriweather SemiBold"/>
                <a:hlinkClick r:id="rId3"/>
              </a:rPr>
              <a:t> </a:t>
            </a:r>
            <a:r>
              <a:rPr lang="en" sz="1700" u="sng">
                <a:solidFill>
                  <a:srgbClr val="0000FF"/>
                </a:solidFill>
                <a:latin typeface="Merriweather SemiBold"/>
                <a:ea typeface="Merriweather SemiBold"/>
                <a:cs typeface="Merriweather SemiBold"/>
                <a:sym typeface="Merriweather SemiBold"/>
                <a:hlinkClick r:id="rId4">
                  <a:extLst>
                    <a:ext uri="{A12FA001-AC4F-418D-AE19-62706E023703}">
                      <ahyp:hlinkClr val="tx"/>
                    </a:ext>
                  </a:extLst>
                </a:hlinkClick>
              </a:rPr>
              <a:t>https://www.kaggle.com/datasets/prasad22/healthcare-dataset</a:t>
            </a:r>
            <a:endParaRPr sz="1700" u="sng">
              <a:solidFill>
                <a:srgbClr val="0000FF"/>
              </a:solidFill>
              <a:latin typeface="Merriweather SemiBold"/>
              <a:ea typeface="Merriweather SemiBold"/>
              <a:cs typeface="Merriweather SemiBold"/>
              <a:sym typeface="Merriweather SemiBold"/>
            </a:endParaRPr>
          </a:p>
          <a:p>
            <a:pPr indent="0" lvl="0" marL="0" rtl="0" algn="ctr">
              <a:lnSpc>
                <a:spcPct val="115000"/>
              </a:lnSpc>
              <a:spcBef>
                <a:spcPts val="1200"/>
              </a:spcBef>
              <a:spcAft>
                <a:spcPts val="0"/>
              </a:spcAft>
              <a:buNone/>
            </a:pPr>
            <a:r>
              <a:rPr lang="en" sz="1700">
                <a:latin typeface="Merriweather SemiBold"/>
                <a:ea typeface="Merriweather SemiBold"/>
                <a:cs typeface="Merriweather SemiBold"/>
                <a:sym typeface="Merriweather SemiBold"/>
              </a:rPr>
              <a:t>It contains 56,500 rows and 15 columns.</a:t>
            </a:r>
            <a:endParaRPr sz="1700">
              <a:latin typeface="Merriweather SemiBold"/>
              <a:ea typeface="Merriweather SemiBold"/>
              <a:cs typeface="Merriweather SemiBold"/>
              <a:sym typeface="Merriweather SemiBold"/>
            </a:endParaRPr>
          </a:p>
          <a:p>
            <a:pPr indent="0" lvl="0" marL="0" rtl="0" algn="ctr">
              <a:lnSpc>
                <a:spcPct val="115000"/>
              </a:lnSpc>
              <a:spcBef>
                <a:spcPts val="1200"/>
              </a:spcBef>
              <a:spcAft>
                <a:spcPts val="0"/>
              </a:spcAft>
              <a:buNone/>
            </a:pPr>
            <a:r>
              <a:t/>
            </a:r>
            <a:endParaRPr sz="2000">
              <a:latin typeface="Merriweather SemiBold"/>
              <a:ea typeface="Merriweather SemiBold"/>
              <a:cs typeface="Merriweather SemiBold"/>
              <a:sym typeface="Merriweather SemiBold"/>
            </a:endParaRPr>
          </a:p>
          <a:p>
            <a:pPr indent="0" lvl="0" marL="0" rtl="0" algn="ctr">
              <a:spcBef>
                <a:spcPts val="1200"/>
              </a:spcBef>
              <a:spcAft>
                <a:spcPts val="1200"/>
              </a:spcAft>
              <a:buNone/>
            </a:pPr>
            <a:r>
              <a:t/>
            </a:r>
            <a:endParaRPr sz="2050"/>
          </a:p>
        </p:txBody>
      </p:sp>
      <p:sp>
        <p:nvSpPr>
          <p:cNvPr id="268" name="Google Shape;268;p36"/>
          <p:cNvSpPr txBox="1"/>
          <p:nvPr>
            <p:ph idx="2" type="body"/>
          </p:nvPr>
        </p:nvSpPr>
        <p:spPr>
          <a:xfrm>
            <a:off x="196951" y="196725"/>
            <a:ext cx="1859100" cy="2091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Introduction</a:t>
            </a:r>
            <a:endParaRPr/>
          </a:p>
        </p:txBody>
      </p:sp>
      <p:sp>
        <p:nvSpPr>
          <p:cNvPr id="269" name="Google Shape;269;p36"/>
          <p:cNvSpPr txBox="1"/>
          <p:nvPr>
            <p:ph idx="3" type="body"/>
          </p:nvPr>
        </p:nvSpPr>
        <p:spPr>
          <a:xfrm>
            <a:off x="7087526" y="196725"/>
            <a:ext cx="1933500" cy="2091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rPr lang="en"/>
              <a:t>Group 4 SABI DA25</a:t>
            </a:r>
            <a:endParaRPr/>
          </a:p>
        </p:txBody>
      </p:sp>
      <p:sp>
        <p:nvSpPr>
          <p:cNvPr id="270" name="Google Shape;270;p36"/>
          <p:cNvSpPr txBox="1"/>
          <p:nvPr/>
        </p:nvSpPr>
        <p:spPr>
          <a:xfrm>
            <a:off x="1125012" y="888027"/>
            <a:ext cx="7043700" cy="493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650">
                <a:solidFill>
                  <a:schemeClr val="dk1"/>
                </a:solidFill>
                <a:latin typeface="Merriweather"/>
                <a:ea typeface="Merriweather"/>
                <a:cs typeface="Merriweather"/>
                <a:sym typeface="Merriweather"/>
              </a:rPr>
              <a:t>ABOUT THE DATASET</a:t>
            </a:r>
            <a:endParaRPr b="1" sz="3650">
              <a:solidFill>
                <a:schemeClr val="dk1"/>
              </a:solidFill>
              <a:latin typeface="Merriweather"/>
              <a:ea typeface="Merriweather"/>
              <a:cs typeface="Merriweather"/>
              <a:sym typeface="Merriweathe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76" name="Google Shape;276;p37"/>
          <p:cNvSpPr txBox="1"/>
          <p:nvPr>
            <p:ph idx="1" type="subTitle"/>
          </p:nvPr>
        </p:nvSpPr>
        <p:spPr>
          <a:xfrm>
            <a:off x="413400" y="1494700"/>
            <a:ext cx="8317200" cy="3033000"/>
          </a:xfrm>
          <a:prstGeom prst="rect">
            <a:avLst/>
          </a:prstGeom>
        </p:spPr>
        <p:txBody>
          <a:bodyPr anchorCtr="0" anchor="ctr" bIns="91425" lIns="91425" spcFirstLastPara="1" rIns="91425" wrap="square" tIns="91425">
            <a:spAutoFit/>
          </a:bodyPr>
          <a:lstStyle/>
          <a:p>
            <a:pPr indent="0" lvl="0" marL="0" rtl="0" algn="ctr">
              <a:lnSpc>
                <a:spcPct val="115000"/>
              </a:lnSpc>
              <a:spcBef>
                <a:spcPts val="1200"/>
              </a:spcBef>
              <a:spcAft>
                <a:spcPts val="0"/>
              </a:spcAft>
              <a:buNone/>
            </a:pPr>
            <a:r>
              <a:rPr lang="en" sz="2000">
                <a:latin typeface="Merriweather SemiBold"/>
                <a:ea typeface="Merriweather SemiBold"/>
                <a:cs typeface="Merriweather SemiBold"/>
                <a:sym typeface="Merriweather SemiBold"/>
              </a:rPr>
              <a:t>To analyze patient demographics, hospital admissions, medical conditions, and billing trends to identify key patterns and insights that can improve healthcare management and service delivery.</a:t>
            </a:r>
            <a:endParaRPr sz="2000">
              <a:latin typeface="Merriweather SemiBold"/>
              <a:ea typeface="Merriweather SemiBold"/>
              <a:cs typeface="Merriweather SemiBold"/>
              <a:sym typeface="Merriweather SemiBold"/>
            </a:endParaRPr>
          </a:p>
          <a:p>
            <a:pPr indent="0" lvl="0" marL="0" rtl="0" algn="ctr">
              <a:lnSpc>
                <a:spcPct val="115000"/>
              </a:lnSpc>
              <a:spcBef>
                <a:spcPts val="1200"/>
              </a:spcBef>
              <a:spcAft>
                <a:spcPts val="0"/>
              </a:spcAft>
              <a:buNone/>
            </a:pPr>
            <a:r>
              <a:t/>
            </a:r>
            <a:endParaRPr sz="1700">
              <a:latin typeface="Merriweather SemiBold"/>
              <a:ea typeface="Merriweather SemiBold"/>
              <a:cs typeface="Merriweather SemiBold"/>
              <a:sym typeface="Merriweather SemiBold"/>
            </a:endParaRPr>
          </a:p>
          <a:p>
            <a:pPr indent="0" lvl="0" marL="0" rtl="0" algn="ctr">
              <a:lnSpc>
                <a:spcPct val="115000"/>
              </a:lnSpc>
              <a:spcBef>
                <a:spcPts val="1200"/>
              </a:spcBef>
              <a:spcAft>
                <a:spcPts val="0"/>
              </a:spcAft>
              <a:buNone/>
            </a:pPr>
            <a:r>
              <a:t/>
            </a:r>
            <a:endParaRPr sz="2000">
              <a:latin typeface="Merriweather SemiBold"/>
              <a:ea typeface="Merriweather SemiBold"/>
              <a:cs typeface="Merriweather SemiBold"/>
              <a:sym typeface="Merriweather SemiBold"/>
            </a:endParaRPr>
          </a:p>
          <a:p>
            <a:pPr indent="0" lvl="0" marL="0" rtl="0" algn="ctr">
              <a:spcBef>
                <a:spcPts val="1200"/>
              </a:spcBef>
              <a:spcAft>
                <a:spcPts val="1200"/>
              </a:spcAft>
              <a:buNone/>
            </a:pPr>
            <a:r>
              <a:t/>
            </a:r>
            <a:endParaRPr sz="2050"/>
          </a:p>
        </p:txBody>
      </p:sp>
      <p:sp>
        <p:nvSpPr>
          <p:cNvPr id="277" name="Google Shape;277;p37"/>
          <p:cNvSpPr txBox="1"/>
          <p:nvPr>
            <p:ph idx="2" type="body"/>
          </p:nvPr>
        </p:nvSpPr>
        <p:spPr>
          <a:xfrm>
            <a:off x="196951" y="196725"/>
            <a:ext cx="1859100" cy="2091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Introduction</a:t>
            </a:r>
            <a:endParaRPr/>
          </a:p>
        </p:txBody>
      </p:sp>
      <p:sp>
        <p:nvSpPr>
          <p:cNvPr id="278" name="Google Shape;278;p37"/>
          <p:cNvSpPr txBox="1"/>
          <p:nvPr>
            <p:ph idx="3" type="body"/>
          </p:nvPr>
        </p:nvSpPr>
        <p:spPr>
          <a:xfrm>
            <a:off x="7087526" y="196725"/>
            <a:ext cx="1933500" cy="2091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rPr lang="en"/>
              <a:t>Group 4 SABIDA25</a:t>
            </a:r>
            <a:endParaRPr/>
          </a:p>
        </p:txBody>
      </p:sp>
      <p:sp>
        <p:nvSpPr>
          <p:cNvPr id="279" name="Google Shape;279;p37"/>
          <p:cNvSpPr txBox="1"/>
          <p:nvPr/>
        </p:nvSpPr>
        <p:spPr>
          <a:xfrm>
            <a:off x="1125012" y="888027"/>
            <a:ext cx="7043700" cy="493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650">
                <a:solidFill>
                  <a:schemeClr val="dk1"/>
                </a:solidFill>
                <a:latin typeface="Merriweather"/>
                <a:ea typeface="Merriweather"/>
                <a:cs typeface="Merriweather"/>
                <a:sym typeface="Merriweather"/>
              </a:rPr>
              <a:t>AIM</a:t>
            </a:r>
            <a:endParaRPr b="1" sz="3650">
              <a:solidFill>
                <a:schemeClr val="dk1"/>
              </a:solidFill>
              <a:latin typeface="Merriweather"/>
              <a:ea typeface="Merriweather"/>
              <a:cs typeface="Merriweather"/>
              <a:sym typeface="Merriweathe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85" name="Google Shape;285;p38"/>
          <p:cNvSpPr txBox="1"/>
          <p:nvPr>
            <p:ph idx="1" type="subTitle"/>
          </p:nvPr>
        </p:nvSpPr>
        <p:spPr>
          <a:xfrm>
            <a:off x="413400" y="1602600"/>
            <a:ext cx="8317200" cy="4403100"/>
          </a:xfrm>
          <a:prstGeom prst="rect">
            <a:avLst/>
          </a:prstGeom>
        </p:spPr>
        <p:txBody>
          <a:bodyPr anchorCtr="0" anchor="ctr" bIns="91425" lIns="91425" spcFirstLastPara="1" rIns="91425" wrap="square" tIns="91425">
            <a:spAutoFit/>
          </a:bodyPr>
          <a:lstStyle/>
          <a:p>
            <a:pPr indent="0" lvl="0" marL="0" rtl="0" algn="l">
              <a:lnSpc>
                <a:spcPct val="115000"/>
              </a:lnSpc>
              <a:spcBef>
                <a:spcPts val="1200"/>
              </a:spcBef>
              <a:spcAft>
                <a:spcPts val="0"/>
              </a:spcAft>
              <a:buNone/>
            </a:pPr>
            <a:r>
              <a:rPr lang="en" sz="2000">
                <a:latin typeface="Merriweather SemiBold"/>
                <a:ea typeface="Merriweather SemiBold"/>
                <a:cs typeface="Merriweather SemiBold"/>
                <a:sym typeface="Merriweather SemiBold"/>
              </a:rPr>
              <a:t>The healthcare industry lacks data-driven insights into patient demographics, admission trends, and financial management, hindering optimal resource allocation, cost reduction, and patient care improvement. This project takes a</a:t>
            </a:r>
            <a:r>
              <a:rPr lang="en" sz="2000">
                <a:latin typeface="Merriweather SemiBold"/>
                <a:ea typeface="Merriweather SemiBold"/>
                <a:cs typeface="Merriweather SemiBold"/>
                <a:sym typeface="Merriweather SemiBold"/>
              </a:rPr>
              <a:t> Data-Driven approach to improving patient outcomes in the City of California.</a:t>
            </a:r>
            <a:endParaRPr sz="2000">
              <a:latin typeface="Merriweather SemiBold"/>
              <a:ea typeface="Merriweather SemiBold"/>
              <a:cs typeface="Merriweather SemiBold"/>
              <a:sym typeface="Merriweather SemiBold"/>
            </a:endParaRPr>
          </a:p>
          <a:p>
            <a:pPr indent="0" lvl="0" marL="0" rtl="0" algn="l">
              <a:lnSpc>
                <a:spcPct val="115000"/>
              </a:lnSpc>
              <a:spcBef>
                <a:spcPts val="1200"/>
              </a:spcBef>
              <a:spcAft>
                <a:spcPts val="0"/>
              </a:spcAft>
              <a:buNone/>
            </a:pPr>
            <a:r>
              <a:t/>
            </a:r>
            <a:endParaRPr sz="2000">
              <a:latin typeface="Merriweather SemiBold"/>
              <a:ea typeface="Merriweather SemiBold"/>
              <a:cs typeface="Merriweather SemiBold"/>
              <a:sym typeface="Merriweather SemiBold"/>
            </a:endParaRPr>
          </a:p>
          <a:p>
            <a:pPr indent="0" lvl="0" marL="0" rtl="0" algn="ctr">
              <a:lnSpc>
                <a:spcPct val="115000"/>
              </a:lnSpc>
              <a:spcBef>
                <a:spcPts val="1200"/>
              </a:spcBef>
              <a:spcAft>
                <a:spcPts val="0"/>
              </a:spcAft>
              <a:buNone/>
            </a:pPr>
            <a:r>
              <a:t/>
            </a:r>
            <a:endParaRPr sz="2000">
              <a:latin typeface="Merriweather SemiBold"/>
              <a:ea typeface="Merriweather SemiBold"/>
              <a:cs typeface="Merriweather SemiBold"/>
              <a:sym typeface="Merriweather SemiBold"/>
            </a:endParaRPr>
          </a:p>
          <a:p>
            <a:pPr indent="0" lvl="0" marL="0" rtl="0" algn="ctr">
              <a:lnSpc>
                <a:spcPct val="115000"/>
              </a:lnSpc>
              <a:spcBef>
                <a:spcPts val="1200"/>
              </a:spcBef>
              <a:spcAft>
                <a:spcPts val="0"/>
              </a:spcAft>
              <a:buNone/>
            </a:pPr>
            <a:r>
              <a:t/>
            </a:r>
            <a:endParaRPr sz="1700">
              <a:latin typeface="Merriweather SemiBold"/>
              <a:ea typeface="Merriweather SemiBold"/>
              <a:cs typeface="Merriweather SemiBold"/>
              <a:sym typeface="Merriweather SemiBold"/>
            </a:endParaRPr>
          </a:p>
          <a:p>
            <a:pPr indent="0" lvl="0" marL="0" rtl="0" algn="ctr">
              <a:lnSpc>
                <a:spcPct val="115000"/>
              </a:lnSpc>
              <a:spcBef>
                <a:spcPts val="1200"/>
              </a:spcBef>
              <a:spcAft>
                <a:spcPts val="0"/>
              </a:spcAft>
              <a:buNone/>
            </a:pPr>
            <a:r>
              <a:t/>
            </a:r>
            <a:endParaRPr sz="2000">
              <a:latin typeface="Merriweather SemiBold"/>
              <a:ea typeface="Merriweather SemiBold"/>
              <a:cs typeface="Merriweather SemiBold"/>
              <a:sym typeface="Merriweather SemiBold"/>
            </a:endParaRPr>
          </a:p>
          <a:p>
            <a:pPr indent="0" lvl="0" marL="0" rtl="0" algn="ctr">
              <a:spcBef>
                <a:spcPts val="1200"/>
              </a:spcBef>
              <a:spcAft>
                <a:spcPts val="1200"/>
              </a:spcAft>
              <a:buNone/>
            </a:pPr>
            <a:r>
              <a:t/>
            </a:r>
            <a:endParaRPr sz="2050"/>
          </a:p>
        </p:txBody>
      </p:sp>
      <p:sp>
        <p:nvSpPr>
          <p:cNvPr id="286" name="Google Shape;286;p38"/>
          <p:cNvSpPr txBox="1"/>
          <p:nvPr>
            <p:ph idx="2" type="body"/>
          </p:nvPr>
        </p:nvSpPr>
        <p:spPr>
          <a:xfrm>
            <a:off x="196951" y="196725"/>
            <a:ext cx="1859100" cy="2091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Introduction</a:t>
            </a:r>
            <a:endParaRPr/>
          </a:p>
        </p:txBody>
      </p:sp>
      <p:sp>
        <p:nvSpPr>
          <p:cNvPr id="287" name="Google Shape;287;p38"/>
          <p:cNvSpPr txBox="1"/>
          <p:nvPr>
            <p:ph idx="3" type="body"/>
          </p:nvPr>
        </p:nvSpPr>
        <p:spPr>
          <a:xfrm>
            <a:off x="7087526" y="196725"/>
            <a:ext cx="1933500" cy="2091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rPr lang="en"/>
              <a:t>Group 4 SABI DA25</a:t>
            </a:r>
            <a:endParaRPr/>
          </a:p>
        </p:txBody>
      </p:sp>
      <p:sp>
        <p:nvSpPr>
          <p:cNvPr id="288" name="Google Shape;288;p38"/>
          <p:cNvSpPr txBox="1"/>
          <p:nvPr/>
        </p:nvSpPr>
        <p:spPr>
          <a:xfrm>
            <a:off x="1125012" y="888027"/>
            <a:ext cx="7043700" cy="493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650">
                <a:solidFill>
                  <a:schemeClr val="dk1"/>
                </a:solidFill>
                <a:latin typeface="Merriweather"/>
                <a:ea typeface="Merriweather"/>
                <a:cs typeface="Merriweather"/>
                <a:sym typeface="Merriweather"/>
              </a:rPr>
              <a:t>PROBLEM STATEMENT</a:t>
            </a:r>
            <a:endParaRPr b="1" sz="3650">
              <a:solidFill>
                <a:schemeClr val="dk1"/>
              </a:solidFill>
              <a:latin typeface="Merriweather"/>
              <a:ea typeface="Merriweather"/>
              <a:cs typeface="Merriweather"/>
              <a:sym typeface="Merriweathe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9"/>
          <p:cNvSpPr txBox="1"/>
          <p:nvPr>
            <p:ph type="title"/>
          </p:nvPr>
        </p:nvSpPr>
        <p:spPr>
          <a:xfrm>
            <a:off x="2996638" y="196450"/>
            <a:ext cx="3151800" cy="74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OBJECTIVES</a:t>
            </a:r>
            <a:endParaRPr/>
          </a:p>
        </p:txBody>
      </p:sp>
      <p:sp>
        <p:nvSpPr>
          <p:cNvPr id="294" name="Google Shape;294;p39"/>
          <p:cNvSpPr txBox="1"/>
          <p:nvPr>
            <p:ph idx="1" type="body"/>
          </p:nvPr>
        </p:nvSpPr>
        <p:spPr>
          <a:xfrm>
            <a:off x="136800" y="944050"/>
            <a:ext cx="4375200" cy="3287400"/>
          </a:xfrm>
          <a:prstGeom prst="rect">
            <a:avLst/>
          </a:prstGeom>
        </p:spPr>
        <p:txBody>
          <a:bodyPr anchorCtr="0" anchor="t" bIns="91425" lIns="91425" spcFirstLastPara="1" rIns="91425" wrap="square" tIns="91425">
            <a:noAutofit/>
          </a:bodyPr>
          <a:lstStyle/>
          <a:p>
            <a:pPr indent="0" lvl="0" marL="0" rtl="0" algn="just">
              <a:lnSpc>
                <a:spcPct val="115000"/>
              </a:lnSpc>
              <a:spcBef>
                <a:spcPts val="1200"/>
              </a:spcBef>
              <a:spcAft>
                <a:spcPts val="0"/>
              </a:spcAft>
              <a:buClr>
                <a:schemeClr val="hlink"/>
              </a:buClr>
              <a:buSzPts val="1100"/>
              <a:buFont typeface="Arial"/>
              <a:buNone/>
            </a:pPr>
            <a:r>
              <a:rPr lang="en" sz="1400">
                <a:latin typeface="Merriweather SemiBold"/>
                <a:ea typeface="Merriweather SemiBold"/>
                <a:cs typeface="Merriweather SemiBold"/>
                <a:sym typeface="Merriweather SemiBold"/>
              </a:rPr>
              <a:t>1. To examine patient demographics (age, gender, and blood type) and their correlation with medical conditions. </a:t>
            </a:r>
            <a:endParaRPr sz="1400">
              <a:latin typeface="Merriweather SemiBold"/>
              <a:ea typeface="Merriweather SemiBold"/>
              <a:cs typeface="Merriweather SemiBold"/>
              <a:sym typeface="Merriweather SemiBold"/>
            </a:endParaRPr>
          </a:p>
          <a:p>
            <a:pPr indent="0" lvl="0" marL="0" rtl="0" algn="just">
              <a:lnSpc>
                <a:spcPct val="115000"/>
              </a:lnSpc>
              <a:spcBef>
                <a:spcPts val="1200"/>
              </a:spcBef>
              <a:spcAft>
                <a:spcPts val="0"/>
              </a:spcAft>
              <a:buClr>
                <a:schemeClr val="hlink"/>
              </a:buClr>
              <a:buSzPts val="1100"/>
              <a:buFont typeface="Arial"/>
              <a:buNone/>
            </a:pPr>
            <a:r>
              <a:rPr lang="en" sz="1400">
                <a:latin typeface="Merriweather SemiBold"/>
                <a:ea typeface="Merriweather SemiBold"/>
                <a:cs typeface="Merriweather SemiBold"/>
                <a:sym typeface="Merriweather SemiBold"/>
              </a:rPr>
              <a:t>2. To analyze hospital admission trends, including the frequency of admissions by hospital, type of admission, and seasonal variations. </a:t>
            </a:r>
            <a:endParaRPr sz="1400">
              <a:latin typeface="Merriweather SemiBold"/>
              <a:ea typeface="Merriweather SemiBold"/>
              <a:cs typeface="Merriweather SemiBold"/>
              <a:sym typeface="Merriweather SemiBold"/>
            </a:endParaRPr>
          </a:p>
          <a:p>
            <a:pPr indent="0" lvl="0" marL="0" rtl="0" algn="just">
              <a:lnSpc>
                <a:spcPct val="115000"/>
              </a:lnSpc>
              <a:spcBef>
                <a:spcPts val="1200"/>
              </a:spcBef>
              <a:spcAft>
                <a:spcPts val="0"/>
              </a:spcAft>
              <a:buClr>
                <a:schemeClr val="hlink"/>
              </a:buClr>
              <a:buSzPts val="1100"/>
              <a:buFont typeface="Arial"/>
              <a:buNone/>
            </a:pPr>
            <a:r>
              <a:rPr lang="en" sz="1400">
                <a:latin typeface="Merriweather SemiBold"/>
                <a:ea typeface="Merriweather SemiBold"/>
                <a:cs typeface="Merriweather SemiBold"/>
                <a:sym typeface="Merriweather SemiBold"/>
              </a:rPr>
              <a:t>3. To assess the financial aspects of healthcare, such as variations in billing amounts by medical condition, insurance provider, and hospital. </a:t>
            </a:r>
            <a:endParaRPr sz="1400">
              <a:latin typeface="Merriweather SemiBold"/>
              <a:ea typeface="Merriweather SemiBold"/>
              <a:cs typeface="Merriweather SemiBold"/>
              <a:sym typeface="Merriweather SemiBold"/>
            </a:endParaRPr>
          </a:p>
          <a:p>
            <a:pPr indent="0" lvl="0" marL="0" rtl="0" algn="just">
              <a:lnSpc>
                <a:spcPct val="115000"/>
              </a:lnSpc>
              <a:spcBef>
                <a:spcPts val="1200"/>
              </a:spcBef>
              <a:spcAft>
                <a:spcPts val="0"/>
              </a:spcAft>
              <a:buClr>
                <a:schemeClr val="hlink"/>
              </a:buClr>
              <a:buSzPts val="1100"/>
              <a:buFont typeface="Arial"/>
              <a:buNone/>
            </a:pPr>
            <a:r>
              <a:rPr lang="en" sz="1400">
                <a:latin typeface="Merriweather SemiBold"/>
                <a:ea typeface="Merriweather SemiBold"/>
                <a:cs typeface="Merriweather SemiBold"/>
                <a:sym typeface="Merriweather SemiBold"/>
              </a:rPr>
              <a:t>4. To evaluate doctor and medication trends, identifying which doctors handle the most patients and which medications are most frequently prescribed. </a:t>
            </a:r>
            <a:r>
              <a:rPr lang="en" sz="1300">
                <a:latin typeface="Merriweather SemiBold"/>
                <a:ea typeface="Merriweather SemiBold"/>
                <a:cs typeface="Merriweather SemiBold"/>
                <a:sym typeface="Merriweather SemiBold"/>
              </a:rPr>
              <a:t> </a:t>
            </a:r>
            <a:endParaRPr sz="1300">
              <a:latin typeface="Merriweather SemiBold"/>
              <a:ea typeface="Merriweather SemiBold"/>
              <a:cs typeface="Merriweather SemiBold"/>
              <a:sym typeface="Merriweather SemiBold"/>
            </a:endParaRPr>
          </a:p>
          <a:p>
            <a:pPr indent="0" lvl="0" marL="0" rtl="0" algn="l">
              <a:spcBef>
                <a:spcPts val="1200"/>
              </a:spcBef>
              <a:spcAft>
                <a:spcPts val="1200"/>
              </a:spcAft>
              <a:buNone/>
            </a:pPr>
            <a:r>
              <a:t/>
            </a:r>
            <a:endParaRPr/>
          </a:p>
        </p:txBody>
      </p:sp>
      <p:sp>
        <p:nvSpPr>
          <p:cNvPr id="295" name="Google Shape;295;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96" name="Google Shape;296;p39"/>
          <p:cNvSpPr txBox="1"/>
          <p:nvPr>
            <p:ph idx="3" type="body"/>
          </p:nvPr>
        </p:nvSpPr>
        <p:spPr>
          <a:xfrm>
            <a:off x="196951" y="196725"/>
            <a:ext cx="1860600" cy="2091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Objective</a:t>
            </a:r>
            <a:endParaRPr/>
          </a:p>
        </p:txBody>
      </p:sp>
      <p:sp>
        <p:nvSpPr>
          <p:cNvPr id="297" name="Google Shape;297;p39"/>
          <p:cNvSpPr txBox="1"/>
          <p:nvPr>
            <p:ph idx="4" type="body"/>
          </p:nvPr>
        </p:nvSpPr>
        <p:spPr>
          <a:xfrm>
            <a:off x="7087526" y="196725"/>
            <a:ext cx="1933500" cy="2091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rPr lang="en"/>
              <a:t>Group 4 - SABI DA25</a:t>
            </a:r>
            <a:endParaRPr/>
          </a:p>
        </p:txBody>
      </p:sp>
      <p:pic>
        <p:nvPicPr>
          <p:cNvPr id="298" name="Google Shape;298;p39" title="plpso-feratures-data-business.jpg"/>
          <p:cNvPicPr preferRelativeResize="0"/>
          <p:nvPr/>
        </p:nvPicPr>
        <p:blipFill>
          <a:blip r:embed="rId3">
            <a:alphaModFix/>
          </a:blip>
          <a:stretch>
            <a:fillRect/>
          </a:stretch>
        </p:blipFill>
        <p:spPr>
          <a:xfrm>
            <a:off x="4572000" y="1561125"/>
            <a:ext cx="4473050" cy="2485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04" name="Google Shape;304;p40"/>
          <p:cNvSpPr txBox="1"/>
          <p:nvPr>
            <p:ph idx="1" type="subTitle"/>
          </p:nvPr>
        </p:nvSpPr>
        <p:spPr>
          <a:xfrm>
            <a:off x="414950" y="1046625"/>
            <a:ext cx="8194200" cy="4548300"/>
          </a:xfrm>
          <a:prstGeom prst="rect">
            <a:avLst/>
          </a:prstGeom>
        </p:spPr>
        <p:txBody>
          <a:bodyPr anchorCtr="0" anchor="ctr" bIns="91425" lIns="91425" spcFirstLastPara="1" rIns="91425" wrap="square" tIns="91425">
            <a:spAutoFit/>
          </a:bodyPr>
          <a:lstStyle/>
          <a:p>
            <a:pPr indent="0" lvl="0" marL="0" rtl="0" algn="just">
              <a:lnSpc>
                <a:spcPct val="115000"/>
              </a:lnSpc>
              <a:spcBef>
                <a:spcPts val="1200"/>
              </a:spcBef>
              <a:spcAft>
                <a:spcPts val="0"/>
              </a:spcAft>
              <a:buClr>
                <a:schemeClr val="hlink"/>
              </a:buClr>
              <a:buSzPts val="1100"/>
              <a:buFont typeface="Arial"/>
              <a:buNone/>
            </a:pPr>
            <a:r>
              <a:rPr lang="en" sz="1800">
                <a:solidFill>
                  <a:schemeClr val="accent3"/>
                </a:solidFill>
                <a:latin typeface="Merriweather SemiBold"/>
                <a:ea typeface="Merriweather SemiBold"/>
                <a:cs typeface="Merriweather SemiBold"/>
                <a:sym typeface="Merriweather SemiBold"/>
              </a:rPr>
              <a:t>1. How do patient demographics (age, gender, blood type) correlate with medical conditions? </a:t>
            </a:r>
            <a:endParaRPr sz="1800">
              <a:solidFill>
                <a:schemeClr val="accent3"/>
              </a:solidFill>
              <a:latin typeface="Merriweather SemiBold"/>
              <a:ea typeface="Merriweather SemiBold"/>
              <a:cs typeface="Merriweather SemiBold"/>
              <a:sym typeface="Merriweather SemiBold"/>
            </a:endParaRPr>
          </a:p>
          <a:p>
            <a:pPr indent="0" lvl="0" marL="0" rtl="0" algn="just">
              <a:lnSpc>
                <a:spcPct val="115000"/>
              </a:lnSpc>
              <a:spcBef>
                <a:spcPts val="1200"/>
              </a:spcBef>
              <a:spcAft>
                <a:spcPts val="0"/>
              </a:spcAft>
              <a:buClr>
                <a:schemeClr val="hlink"/>
              </a:buClr>
              <a:buSzPts val="1100"/>
              <a:buFont typeface="Arial"/>
              <a:buNone/>
            </a:pPr>
            <a:r>
              <a:rPr lang="en" sz="1800">
                <a:solidFill>
                  <a:schemeClr val="accent3"/>
                </a:solidFill>
                <a:latin typeface="Merriweather SemiBold"/>
                <a:ea typeface="Merriweather SemiBold"/>
                <a:cs typeface="Merriweather SemiBold"/>
                <a:sym typeface="Merriweather SemiBold"/>
              </a:rPr>
              <a:t>2. What are the trends in hospital admissions based on admission type and seasonality? </a:t>
            </a:r>
            <a:endParaRPr sz="1800">
              <a:solidFill>
                <a:schemeClr val="accent3"/>
              </a:solidFill>
              <a:latin typeface="Merriweather SemiBold"/>
              <a:ea typeface="Merriweather SemiBold"/>
              <a:cs typeface="Merriweather SemiBold"/>
              <a:sym typeface="Merriweather SemiBold"/>
            </a:endParaRPr>
          </a:p>
          <a:p>
            <a:pPr indent="0" lvl="0" marL="0" rtl="0" algn="just">
              <a:lnSpc>
                <a:spcPct val="115000"/>
              </a:lnSpc>
              <a:spcBef>
                <a:spcPts val="1200"/>
              </a:spcBef>
              <a:spcAft>
                <a:spcPts val="0"/>
              </a:spcAft>
              <a:buClr>
                <a:schemeClr val="hlink"/>
              </a:buClr>
              <a:buSzPts val="1100"/>
              <a:buFont typeface="Arial"/>
              <a:buNone/>
            </a:pPr>
            <a:r>
              <a:rPr lang="en" sz="1800">
                <a:solidFill>
                  <a:schemeClr val="accent3"/>
                </a:solidFill>
                <a:latin typeface="Merriweather SemiBold"/>
                <a:ea typeface="Merriweather SemiBold"/>
                <a:cs typeface="Merriweather SemiBold"/>
                <a:sym typeface="Merriweather SemiBold"/>
              </a:rPr>
              <a:t>3. How does the length of hospital stay vary across different admission types and medical conditions? </a:t>
            </a:r>
            <a:endParaRPr sz="1800">
              <a:solidFill>
                <a:schemeClr val="accent3"/>
              </a:solidFill>
              <a:latin typeface="Merriweather SemiBold"/>
              <a:ea typeface="Merriweather SemiBold"/>
              <a:cs typeface="Merriweather SemiBold"/>
              <a:sym typeface="Merriweather SemiBold"/>
            </a:endParaRPr>
          </a:p>
          <a:p>
            <a:pPr indent="0" lvl="0" marL="0" rtl="0" algn="just">
              <a:lnSpc>
                <a:spcPct val="115000"/>
              </a:lnSpc>
              <a:spcBef>
                <a:spcPts val="1200"/>
              </a:spcBef>
              <a:spcAft>
                <a:spcPts val="0"/>
              </a:spcAft>
              <a:buClr>
                <a:schemeClr val="hlink"/>
              </a:buClr>
              <a:buSzPts val="1100"/>
              <a:buFont typeface="Arial"/>
              <a:buNone/>
            </a:pPr>
            <a:r>
              <a:rPr lang="en" sz="1800">
                <a:solidFill>
                  <a:schemeClr val="accent3"/>
                </a:solidFill>
                <a:latin typeface="Merriweather SemiBold"/>
                <a:ea typeface="Merriweather SemiBold"/>
                <a:cs typeface="Merriweather SemiBold"/>
                <a:sym typeface="Merriweather SemiBold"/>
              </a:rPr>
              <a:t>4. What is the relationship between medical conditions and prescribed medications? </a:t>
            </a:r>
            <a:endParaRPr sz="1800">
              <a:solidFill>
                <a:schemeClr val="accent3"/>
              </a:solidFill>
              <a:latin typeface="Merriweather SemiBold"/>
              <a:ea typeface="Merriweather SemiBold"/>
              <a:cs typeface="Merriweather SemiBold"/>
              <a:sym typeface="Merriweather SemiBold"/>
            </a:endParaRPr>
          </a:p>
          <a:p>
            <a:pPr indent="0" lvl="0" marL="0" rtl="0" algn="just">
              <a:lnSpc>
                <a:spcPct val="115000"/>
              </a:lnSpc>
              <a:spcBef>
                <a:spcPts val="1200"/>
              </a:spcBef>
              <a:spcAft>
                <a:spcPts val="0"/>
              </a:spcAft>
              <a:buClr>
                <a:schemeClr val="hlink"/>
              </a:buClr>
              <a:buSzPts val="1100"/>
              <a:buFont typeface="Arial"/>
              <a:buNone/>
            </a:pPr>
            <a:r>
              <a:rPr lang="en" sz="1800">
                <a:solidFill>
                  <a:schemeClr val="accent3"/>
                </a:solidFill>
                <a:latin typeface="Merriweather SemiBold"/>
                <a:ea typeface="Merriweather SemiBold"/>
                <a:cs typeface="Merriweather SemiBold"/>
                <a:sym typeface="Merriweather SemiBold"/>
              </a:rPr>
              <a:t>5. How do billing amounts vary by insurance provider and medical condition?</a:t>
            </a:r>
            <a:endParaRPr sz="1800">
              <a:solidFill>
                <a:schemeClr val="accent3"/>
              </a:solidFill>
              <a:latin typeface="Merriweather SemiBold"/>
              <a:ea typeface="Merriweather SemiBold"/>
              <a:cs typeface="Merriweather SemiBold"/>
              <a:sym typeface="Merriweather SemiBold"/>
            </a:endParaRPr>
          </a:p>
          <a:p>
            <a:pPr indent="0" lvl="0" marL="0" rtl="0" algn="ctr">
              <a:spcBef>
                <a:spcPts val="1200"/>
              </a:spcBef>
              <a:spcAft>
                <a:spcPts val="1200"/>
              </a:spcAft>
              <a:buNone/>
            </a:pPr>
            <a:r>
              <a:t/>
            </a:r>
            <a:endParaRPr/>
          </a:p>
        </p:txBody>
      </p:sp>
      <p:sp>
        <p:nvSpPr>
          <p:cNvPr id="305" name="Google Shape;305;p40"/>
          <p:cNvSpPr txBox="1"/>
          <p:nvPr>
            <p:ph idx="2" type="body"/>
          </p:nvPr>
        </p:nvSpPr>
        <p:spPr>
          <a:xfrm>
            <a:off x="196951" y="196725"/>
            <a:ext cx="1860300" cy="2091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Research Questions</a:t>
            </a:r>
            <a:endParaRPr/>
          </a:p>
        </p:txBody>
      </p:sp>
      <p:sp>
        <p:nvSpPr>
          <p:cNvPr id="306" name="Google Shape;306;p40"/>
          <p:cNvSpPr txBox="1"/>
          <p:nvPr>
            <p:ph idx="3" type="body"/>
          </p:nvPr>
        </p:nvSpPr>
        <p:spPr>
          <a:xfrm>
            <a:off x="7087526" y="196725"/>
            <a:ext cx="1933500" cy="2091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rPr lang="en"/>
              <a:t>Group 4 - SABI DA25</a:t>
            </a:r>
            <a:endParaRPr/>
          </a:p>
        </p:txBody>
      </p:sp>
      <p:sp>
        <p:nvSpPr>
          <p:cNvPr id="307" name="Google Shape;307;p40"/>
          <p:cNvSpPr txBox="1"/>
          <p:nvPr/>
        </p:nvSpPr>
        <p:spPr>
          <a:xfrm>
            <a:off x="1166062" y="552827"/>
            <a:ext cx="7043700" cy="493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650">
                <a:solidFill>
                  <a:schemeClr val="accent3"/>
                </a:solidFill>
                <a:latin typeface="Merriweather"/>
                <a:ea typeface="Merriweather"/>
                <a:cs typeface="Merriweather"/>
                <a:sym typeface="Merriweather"/>
              </a:rPr>
              <a:t>RESEARCH QUESTIONS</a:t>
            </a:r>
            <a:endParaRPr b="1" sz="3650">
              <a:solidFill>
                <a:schemeClr val="accent3"/>
              </a:solidFill>
              <a:latin typeface="Merriweather"/>
              <a:ea typeface="Merriweather"/>
              <a:cs typeface="Merriweather"/>
              <a:sym typeface="Merriweathe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cience Presentation">
  <a:themeElements>
    <a:clrScheme name="Simple Light">
      <a:dk1>
        <a:srgbClr val="005088"/>
      </a:dk1>
      <a:lt1>
        <a:srgbClr val="F3F0DF"/>
      </a:lt1>
      <a:dk2>
        <a:srgbClr val="121212"/>
      </a:dk2>
      <a:lt2>
        <a:srgbClr val="D0E0E3"/>
      </a:lt2>
      <a:accent1>
        <a:srgbClr val="11CAA0"/>
      </a:accent1>
      <a:accent2>
        <a:srgbClr val="6D6D6B"/>
      </a:accent2>
      <a:accent3>
        <a:srgbClr val="FFFFFF"/>
      </a:accent3>
      <a:accent4>
        <a:srgbClr val="656839"/>
      </a:accent4>
      <a:accent5>
        <a:srgbClr val="774936"/>
      </a:accent5>
      <a:accent6>
        <a:srgbClr val="C492B1"/>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