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25"/>
    <a:srgbClr val="941C83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82" autoAdjust="0"/>
  </p:normalViewPr>
  <p:slideViewPr>
    <p:cSldViewPr>
      <p:cViewPr>
        <p:scale>
          <a:sx n="62" d="100"/>
          <a:sy n="62" d="100"/>
        </p:scale>
        <p:origin x="1260" y="642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9525000" y="0"/>
            <a:ext cx="0" cy="7696200"/>
          </a:xfrm>
          <a:prstGeom prst="line">
            <a:avLst/>
          </a:prstGeom>
          <a:ln w="1238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77C2C41-DAF0-4D7E-A929-59D669BC6B7E}"/>
              </a:ext>
            </a:extLst>
          </p:cNvPr>
          <p:cNvSpPr/>
          <p:nvPr/>
        </p:nvSpPr>
        <p:spPr>
          <a:xfrm>
            <a:off x="76201" y="101066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X-Files" panose="020B0603050302020204" pitchFamily="34" charset="0"/>
              </a:rPr>
              <a:t>Let the broken flow through you, until only the default creds remain.</a:t>
            </a:r>
            <a:endParaRPr lang="en-US" sz="1400" dirty="0">
              <a:solidFill>
                <a:schemeClr val="bg1"/>
              </a:solidFill>
              <a:latin typeface="X-Files" panose="020B0603050302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4AAA6EB-1442-49B2-ADCF-E37222CFDB86}"/>
              </a:ext>
            </a:extLst>
          </p:cNvPr>
          <p:cNvSpPr/>
          <p:nvPr/>
        </p:nvSpPr>
        <p:spPr>
          <a:xfrm>
            <a:off x="78994" y="161641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X-Files" panose="020B0603050302020204" pitchFamily="34" charset="0"/>
              </a:rPr>
              <a:t>Let the broken flow through you, until only the default creds remain.</a:t>
            </a:r>
            <a:endParaRPr lang="en-US" sz="1400" dirty="0">
              <a:solidFill>
                <a:schemeClr val="bg1"/>
              </a:solidFill>
              <a:latin typeface="X-Files" panose="020B0603050302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638DDCA-D523-4DC8-88DE-AE06CE287CBC}"/>
              </a:ext>
            </a:extLst>
          </p:cNvPr>
          <p:cNvSpPr/>
          <p:nvPr/>
        </p:nvSpPr>
        <p:spPr>
          <a:xfrm>
            <a:off x="76201" y="3141512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X-Files" panose="020B0603050302020204" pitchFamily="34" charset="0"/>
              </a:rPr>
              <a:t>Let the broken flow through you, until only the default creds remain.</a:t>
            </a:r>
            <a:endParaRPr lang="en-US" sz="1400" dirty="0">
              <a:solidFill>
                <a:schemeClr val="bg1"/>
              </a:solidFill>
              <a:latin typeface="X-Files" panose="020B0603050302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9EDF001-4953-4273-BB3E-FF7346D0B136}"/>
              </a:ext>
            </a:extLst>
          </p:cNvPr>
          <p:cNvSpPr/>
          <p:nvPr/>
        </p:nvSpPr>
        <p:spPr>
          <a:xfrm>
            <a:off x="76199" y="4650994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X-Files" panose="020B0603050302020204" pitchFamily="34" charset="0"/>
              </a:rPr>
              <a:t>Let the broken flow through you, until only the default creds remain.</a:t>
            </a:r>
            <a:endParaRPr lang="en-US" sz="1400" dirty="0">
              <a:solidFill>
                <a:schemeClr val="bg1"/>
              </a:solidFill>
              <a:latin typeface="X-Files" panose="020B0603050302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119242D-DB9F-4EA8-A229-BB3A746BE4C1}"/>
              </a:ext>
            </a:extLst>
          </p:cNvPr>
          <p:cNvSpPr/>
          <p:nvPr/>
        </p:nvSpPr>
        <p:spPr>
          <a:xfrm>
            <a:off x="76199" y="617726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X-Files" panose="020B0603050302020204" pitchFamily="34" charset="0"/>
              </a:rPr>
              <a:t>Let the broken flow through you, until only the default creds remain.</a:t>
            </a:r>
            <a:endParaRPr lang="en-US" sz="1400" dirty="0">
              <a:solidFill>
                <a:schemeClr val="bg1"/>
              </a:solidFill>
              <a:latin typeface="X-Files" panose="020B0603050302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A160676-5B22-4AF1-921C-A1DE64B14BAC}"/>
              </a:ext>
            </a:extLst>
          </p:cNvPr>
          <p:cNvSpPr/>
          <p:nvPr/>
        </p:nvSpPr>
        <p:spPr>
          <a:xfrm>
            <a:off x="1905000" y="101066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X-Files" panose="020B0603050302020204" pitchFamily="34" charset="0"/>
              </a:rPr>
              <a:t>Let the broken flow through you, until only the default creds remain.</a:t>
            </a:r>
            <a:endParaRPr lang="en-US" sz="1400" dirty="0">
              <a:solidFill>
                <a:schemeClr val="bg1"/>
              </a:solidFill>
              <a:latin typeface="X-Files" panose="020B0603050302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A35D05D-E03F-470F-B784-29AF65625CF5}"/>
              </a:ext>
            </a:extLst>
          </p:cNvPr>
          <p:cNvSpPr/>
          <p:nvPr/>
        </p:nvSpPr>
        <p:spPr>
          <a:xfrm>
            <a:off x="1907793" y="161641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X-Files" panose="020B0603050302020204" pitchFamily="34" charset="0"/>
              </a:rPr>
              <a:t>Let the broken flow through you, until only the default creds remain.</a:t>
            </a:r>
            <a:endParaRPr lang="en-US" sz="1400" dirty="0">
              <a:solidFill>
                <a:schemeClr val="bg1"/>
              </a:solidFill>
              <a:latin typeface="X-Files" panose="020B0603050302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97D114C-E799-44CC-B0EF-94B63309C843}"/>
              </a:ext>
            </a:extLst>
          </p:cNvPr>
          <p:cNvSpPr/>
          <p:nvPr/>
        </p:nvSpPr>
        <p:spPr>
          <a:xfrm>
            <a:off x="1905000" y="3141512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X-Files" panose="020B0603050302020204" pitchFamily="34" charset="0"/>
              </a:rPr>
              <a:t>Let the broken flow through you, until only the default creds remain.</a:t>
            </a:r>
            <a:endParaRPr lang="en-US" sz="1400" dirty="0">
              <a:solidFill>
                <a:schemeClr val="bg1"/>
              </a:solidFill>
              <a:latin typeface="X-Files" panose="020B0603050302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79A764B-32E4-4F09-82D0-22F2EC4EED62}"/>
              </a:ext>
            </a:extLst>
          </p:cNvPr>
          <p:cNvSpPr/>
          <p:nvPr/>
        </p:nvSpPr>
        <p:spPr>
          <a:xfrm>
            <a:off x="1904998" y="4650994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X-Files" panose="020B0603050302020204" pitchFamily="34" charset="0"/>
              </a:rPr>
              <a:t>Let the broken flow through you, until only the default creds remain.</a:t>
            </a:r>
            <a:endParaRPr lang="en-US" sz="1400" dirty="0">
              <a:solidFill>
                <a:schemeClr val="bg1"/>
              </a:solidFill>
              <a:latin typeface="X-Files" panose="020B0603050302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6E01053-F87C-49C9-9B2A-2EEA8086BA24}"/>
              </a:ext>
            </a:extLst>
          </p:cNvPr>
          <p:cNvSpPr/>
          <p:nvPr/>
        </p:nvSpPr>
        <p:spPr>
          <a:xfrm>
            <a:off x="1904998" y="617726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X-Files" panose="020B0603050302020204" pitchFamily="34" charset="0"/>
              </a:rPr>
              <a:t>Let the broken flow through you, until only the default creds remain.</a:t>
            </a:r>
            <a:endParaRPr lang="en-US" sz="1400" dirty="0">
              <a:solidFill>
                <a:schemeClr val="bg1"/>
              </a:solidFill>
              <a:latin typeface="X-Files" panose="020B0603050302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11D3216-39F2-4076-BF8F-FDBBD0E56D12}"/>
              </a:ext>
            </a:extLst>
          </p:cNvPr>
          <p:cNvSpPr/>
          <p:nvPr/>
        </p:nvSpPr>
        <p:spPr>
          <a:xfrm>
            <a:off x="3733797" y="101066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X-Files" panose="020B0603050302020204" pitchFamily="34" charset="0"/>
              </a:rPr>
              <a:t>Let the broken flow through you, until only the default creds remain.</a:t>
            </a:r>
            <a:endParaRPr lang="en-US" sz="1400" dirty="0">
              <a:solidFill>
                <a:schemeClr val="bg1"/>
              </a:solidFill>
              <a:latin typeface="X-Files" panose="020B0603050302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4C8D17D-392D-4ABE-A23F-326839B4B572}"/>
              </a:ext>
            </a:extLst>
          </p:cNvPr>
          <p:cNvSpPr/>
          <p:nvPr/>
        </p:nvSpPr>
        <p:spPr>
          <a:xfrm>
            <a:off x="3736590" y="161641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X-Files" panose="020B0603050302020204" pitchFamily="34" charset="0"/>
              </a:rPr>
              <a:t>Let the broken flow through you, until only the default creds remain.</a:t>
            </a:r>
            <a:endParaRPr lang="en-US" sz="1400" dirty="0">
              <a:solidFill>
                <a:schemeClr val="bg1"/>
              </a:solidFill>
              <a:latin typeface="X-Files" panose="020B0603050302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39C2919-35FE-471F-A98F-684937BBB2B0}"/>
              </a:ext>
            </a:extLst>
          </p:cNvPr>
          <p:cNvSpPr/>
          <p:nvPr/>
        </p:nvSpPr>
        <p:spPr>
          <a:xfrm>
            <a:off x="3733797" y="3141512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X-Files" panose="020B0603050302020204" pitchFamily="34" charset="0"/>
              </a:rPr>
              <a:t>Let the broken flow through you, until only the default creds remain.</a:t>
            </a:r>
            <a:endParaRPr lang="en-US" sz="1400" dirty="0">
              <a:solidFill>
                <a:schemeClr val="bg1"/>
              </a:solidFill>
              <a:latin typeface="X-Files" panose="020B0603050302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B1591D3-2644-4B15-B2F1-B207160FC4C4}"/>
              </a:ext>
            </a:extLst>
          </p:cNvPr>
          <p:cNvSpPr/>
          <p:nvPr/>
        </p:nvSpPr>
        <p:spPr>
          <a:xfrm>
            <a:off x="3733795" y="4650994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X-Files" panose="020B0603050302020204" pitchFamily="34" charset="0"/>
              </a:rPr>
              <a:t>Let the broken flow through you, until only the default creds remain.</a:t>
            </a:r>
            <a:endParaRPr lang="en-US" sz="1400" dirty="0">
              <a:solidFill>
                <a:schemeClr val="bg1"/>
              </a:solidFill>
              <a:latin typeface="X-Files" panose="020B0603050302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92064BA-1FCB-43CA-98F6-FF4FB4A4D670}"/>
              </a:ext>
            </a:extLst>
          </p:cNvPr>
          <p:cNvSpPr/>
          <p:nvPr/>
        </p:nvSpPr>
        <p:spPr>
          <a:xfrm>
            <a:off x="3733795" y="617726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X-Files" panose="020B0603050302020204" pitchFamily="34" charset="0"/>
              </a:rPr>
              <a:t>Let the broken flow through you, until only the default creds remain.</a:t>
            </a:r>
            <a:endParaRPr lang="en-US" sz="1400" dirty="0">
              <a:solidFill>
                <a:schemeClr val="bg1"/>
              </a:solidFill>
              <a:latin typeface="X-Files" panose="020B0603050302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974A065-B086-49C0-AE55-1F14EB92AE09}"/>
              </a:ext>
            </a:extLst>
          </p:cNvPr>
          <p:cNvSpPr/>
          <p:nvPr/>
        </p:nvSpPr>
        <p:spPr>
          <a:xfrm>
            <a:off x="5597172" y="101066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X-Files" panose="020B0603050302020204" pitchFamily="34" charset="0"/>
              </a:rPr>
              <a:t>Let the broken flow through you, until only the default creds remain.</a:t>
            </a:r>
            <a:endParaRPr lang="en-US" sz="1400" dirty="0">
              <a:solidFill>
                <a:schemeClr val="bg1"/>
              </a:solidFill>
              <a:latin typeface="X-Files" panose="020B0603050302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136F079-2614-44B2-90F4-AD6907CD3EE1}"/>
              </a:ext>
            </a:extLst>
          </p:cNvPr>
          <p:cNvSpPr/>
          <p:nvPr/>
        </p:nvSpPr>
        <p:spPr>
          <a:xfrm>
            <a:off x="5599965" y="161641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X-Files" panose="020B0603050302020204" pitchFamily="34" charset="0"/>
              </a:rPr>
              <a:t>Let the broken flow through you, until only the default creds remain.</a:t>
            </a:r>
            <a:endParaRPr lang="en-US" sz="1400" dirty="0">
              <a:solidFill>
                <a:schemeClr val="bg1"/>
              </a:solidFill>
              <a:latin typeface="X-Files" panose="020B0603050302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4962BC6-36E4-4C03-B330-31F0BD891258}"/>
              </a:ext>
            </a:extLst>
          </p:cNvPr>
          <p:cNvSpPr/>
          <p:nvPr/>
        </p:nvSpPr>
        <p:spPr>
          <a:xfrm>
            <a:off x="5597172" y="3141512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X-Files" panose="020B0603050302020204" pitchFamily="34" charset="0"/>
              </a:rPr>
              <a:t>Let the broken flow through you, until only the default creds remain.</a:t>
            </a:r>
            <a:endParaRPr lang="en-US" sz="1400" dirty="0">
              <a:solidFill>
                <a:schemeClr val="bg1"/>
              </a:solidFill>
              <a:latin typeface="X-Files" panose="020B0603050302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6CA20DA-02D5-461E-8CB7-BC2960D15900}"/>
              </a:ext>
            </a:extLst>
          </p:cNvPr>
          <p:cNvSpPr/>
          <p:nvPr/>
        </p:nvSpPr>
        <p:spPr>
          <a:xfrm>
            <a:off x="5597170" y="4650994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X-Files" panose="020B0603050302020204" pitchFamily="34" charset="0"/>
              </a:rPr>
              <a:t>Let the broken flow through you, until only the default creds remain.</a:t>
            </a:r>
            <a:endParaRPr lang="en-US" sz="1400" dirty="0">
              <a:solidFill>
                <a:schemeClr val="bg1"/>
              </a:solidFill>
              <a:latin typeface="X-Files" panose="020B0603050302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D2A8770-984D-42CF-8188-0743E5235535}"/>
              </a:ext>
            </a:extLst>
          </p:cNvPr>
          <p:cNvSpPr/>
          <p:nvPr/>
        </p:nvSpPr>
        <p:spPr>
          <a:xfrm>
            <a:off x="5597170" y="617726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X-Files" panose="020B0603050302020204" pitchFamily="34" charset="0"/>
              </a:rPr>
              <a:t>Let the broken flow through you, until only the default creds remain.</a:t>
            </a:r>
            <a:endParaRPr lang="en-US" sz="1400" dirty="0">
              <a:solidFill>
                <a:schemeClr val="bg1"/>
              </a:solidFill>
              <a:latin typeface="X-Files" panose="020B0603050302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7E0FE6A-88F5-4856-AFC6-6B972182BDAF}"/>
              </a:ext>
            </a:extLst>
          </p:cNvPr>
          <p:cNvSpPr/>
          <p:nvPr/>
        </p:nvSpPr>
        <p:spPr>
          <a:xfrm>
            <a:off x="7460545" y="101066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X-Files" panose="020B0603050302020204" pitchFamily="34" charset="0"/>
              </a:rPr>
              <a:t>Let the broken flow through you, until only the default creds remain.</a:t>
            </a:r>
            <a:endParaRPr lang="en-US" sz="1400" dirty="0">
              <a:solidFill>
                <a:schemeClr val="bg1"/>
              </a:solidFill>
              <a:latin typeface="X-Files" panose="020B0603050302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6F80A84-2B2D-4781-B656-BAEC295B78DC}"/>
              </a:ext>
            </a:extLst>
          </p:cNvPr>
          <p:cNvSpPr/>
          <p:nvPr/>
        </p:nvSpPr>
        <p:spPr>
          <a:xfrm>
            <a:off x="7463338" y="161641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X-Files" panose="020B0603050302020204" pitchFamily="34" charset="0"/>
              </a:rPr>
              <a:t>Let the broken flow through you, until only the default creds remain.</a:t>
            </a:r>
            <a:endParaRPr lang="en-US" sz="1400" dirty="0">
              <a:solidFill>
                <a:schemeClr val="bg1"/>
              </a:solidFill>
              <a:latin typeface="X-Files" panose="020B0603050302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DCD1199-DFB5-46C3-9B3C-5B12E12E4FE0}"/>
              </a:ext>
            </a:extLst>
          </p:cNvPr>
          <p:cNvSpPr/>
          <p:nvPr/>
        </p:nvSpPr>
        <p:spPr>
          <a:xfrm>
            <a:off x="7460545" y="3141512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X-Files" panose="020B0603050302020204" pitchFamily="34" charset="0"/>
              </a:rPr>
              <a:t>Let the broken flow through you, until only the default creds remain.</a:t>
            </a:r>
            <a:endParaRPr lang="en-US" sz="1400" dirty="0">
              <a:solidFill>
                <a:schemeClr val="bg1"/>
              </a:solidFill>
              <a:latin typeface="X-Files" panose="020B0603050302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7813615-36D2-4629-ACC6-5F4F403F8522}"/>
              </a:ext>
            </a:extLst>
          </p:cNvPr>
          <p:cNvSpPr/>
          <p:nvPr/>
        </p:nvSpPr>
        <p:spPr>
          <a:xfrm>
            <a:off x="7460543" y="4650994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X-Files" panose="020B0603050302020204" pitchFamily="34" charset="0"/>
              </a:rPr>
              <a:t>Let the broken flow through you, until only the default creds remain.</a:t>
            </a:r>
            <a:endParaRPr lang="en-US" sz="1400" dirty="0">
              <a:solidFill>
                <a:schemeClr val="bg1"/>
              </a:solidFill>
              <a:latin typeface="X-Files" panose="020B0603050302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4348E9E-D2D9-4195-A43E-54784A4F634B}"/>
              </a:ext>
            </a:extLst>
          </p:cNvPr>
          <p:cNvSpPr/>
          <p:nvPr/>
        </p:nvSpPr>
        <p:spPr>
          <a:xfrm>
            <a:off x="7460543" y="617726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X-Files" panose="020B0603050302020204" pitchFamily="34" charset="0"/>
              </a:rPr>
              <a:t>Let the broken flow through you, until only the default creds remain.</a:t>
            </a:r>
            <a:endParaRPr lang="en-US" sz="1400" dirty="0">
              <a:solidFill>
                <a:schemeClr val="bg1"/>
              </a:solidFill>
              <a:latin typeface="X-Files" panose="020B0603050302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351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X-Files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 Voss</cp:lastModifiedBy>
  <cp:revision>42</cp:revision>
  <cp:lastPrinted>2018-07-30T20:20:46Z</cp:lastPrinted>
  <dcterms:created xsi:type="dcterms:W3CDTF">2016-07-13T22:23:39Z</dcterms:created>
  <dcterms:modified xsi:type="dcterms:W3CDTF">2020-11-14T16:14:56Z</dcterms:modified>
</cp:coreProperties>
</file>