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52B"/>
    <a:srgbClr val="941C83"/>
    <a:srgbClr val="376092"/>
    <a:srgbClr val="88A4E4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80" d="100"/>
          <a:sy n="80" d="100"/>
        </p:scale>
        <p:origin x="1098" y="34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43FF8-1B8D-439C-B4AD-4433723EDDDC}"/>
              </a:ext>
            </a:extLst>
          </p:cNvPr>
          <p:cNvSpPr/>
          <p:nvPr/>
        </p:nvSpPr>
        <p:spPr>
          <a:xfrm>
            <a:off x="0" y="0"/>
            <a:ext cx="9296400" cy="777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B8F0A-0310-45BD-979F-227D186EC8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2360"/>
            <a:ext cx="1758410" cy="59531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8D7914F-3845-44B2-A8AE-974C0D723A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2358"/>
            <a:ext cx="1758410" cy="5953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C7D201E-8350-42A2-969F-3A2E4F67C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2357"/>
            <a:ext cx="1758410" cy="59531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CDB37B2-A2DD-4A74-9B01-C6684B84DA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12356"/>
            <a:ext cx="1758410" cy="59531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C5976BC-1C2B-4A86-BA18-53424C8A9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412356"/>
            <a:ext cx="1758410" cy="59531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D6BE614-8A38-4755-8B04-08040C1836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2309"/>
            <a:ext cx="1758410" cy="59531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12E20B-F56A-48C0-ABB0-0D7AA42FA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2307"/>
            <a:ext cx="1758410" cy="59531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B921864-BB6E-4D04-8CAE-AFEDC2EF0F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62306"/>
            <a:ext cx="1758410" cy="59531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C5187E0-FC94-4D64-9E9C-9D1E59680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062305"/>
            <a:ext cx="1758410" cy="59531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943DD02-5AD7-44D0-94B9-9B304F7E29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1062305"/>
            <a:ext cx="1758410" cy="59531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A4E9DED-409F-4313-9978-2FDB7C669D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12254"/>
            <a:ext cx="1758410" cy="59531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54B8E3E-ADF2-4274-90BF-45485623B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12252"/>
            <a:ext cx="1758410" cy="5953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BEDD5BD-7B66-4CD1-94D0-48AE4801C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12251"/>
            <a:ext cx="1758410" cy="59531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36F1DDF-730A-4F40-AB87-DAB50EC367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12250"/>
            <a:ext cx="1758410" cy="59531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C59DC1A-8F29-4055-B634-84A12C712C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1712250"/>
            <a:ext cx="1758410" cy="59531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45AB6E7-00C4-4F6B-814D-A1E9705DC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62203"/>
            <a:ext cx="1758410" cy="59531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7B3A720-2C7A-401C-9BF5-EB7A88A78E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1"/>
            <a:ext cx="1758410" cy="59531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8274388-E530-40CD-A587-E76DC9F26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362200"/>
            <a:ext cx="1758410" cy="59531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0388A23-0AA3-4A3E-9845-94187B622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362199"/>
            <a:ext cx="1758410" cy="595313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72FBEBB-9AE7-4FBB-8E0B-A36CEC9CAA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2362199"/>
            <a:ext cx="1758410" cy="59531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8A655E1-EA3E-4D26-9978-7460E4289D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12148"/>
            <a:ext cx="1758410" cy="59531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F88C645-59B9-4698-968B-05734C8EB4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12146"/>
            <a:ext cx="1758410" cy="595313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7C90A50-0970-40C2-B569-F74CEA5E6D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12145"/>
            <a:ext cx="1758410" cy="595313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E5264A-3480-4F2F-818E-508AEAF9C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012144"/>
            <a:ext cx="1758410" cy="59531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E443B61-B870-4F10-B8B1-A0DD9D736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3012144"/>
            <a:ext cx="1758410" cy="59531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69C67AF2-E9A9-49A3-9B27-FD908B683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62097"/>
            <a:ext cx="1758410" cy="595313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37B10A54-5361-4960-8C02-345F2BBF7C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62095"/>
            <a:ext cx="1758410" cy="595313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69AA3ACD-182B-4615-A425-76670CB37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662094"/>
            <a:ext cx="1758410" cy="59531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2F232C9C-A2F0-4156-9483-4F96328BE1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662093"/>
            <a:ext cx="1758410" cy="595313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5F884D5B-DB33-4BE8-B12C-6DC78877B7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3662093"/>
            <a:ext cx="1758410" cy="595313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00BAA9FE-4C52-4889-9E59-75AC092D2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12042"/>
            <a:ext cx="1758410" cy="59531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4A8DF98-6FD4-4CDA-B88C-55B3F361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312040"/>
            <a:ext cx="1758410" cy="59531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73466CA8-E9DE-414F-B292-495DBB38EB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312039"/>
            <a:ext cx="1758410" cy="595313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BC7B5247-6A45-4B3F-938F-0F17A3EC3B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312038"/>
            <a:ext cx="1758410" cy="595313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4D1F5AF3-20EA-41DB-82D0-4648276E3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4312038"/>
            <a:ext cx="1758410" cy="595313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D9CCA6BA-043C-4E9A-A972-9056C92F14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61991"/>
            <a:ext cx="1758410" cy="595313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7C68FCB-0880-4A81-AEE2-7E76039A0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961989"/>
            <a:ext cx="1758410" cy="595313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1A1AE161-7F95-4613-BAAD-0139152F7E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961988"/>
            <a:ext cx="1758410" cy="595313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045B7B38-4D3E-4D87-88F3-88851C42C9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961987"/>
            <a:ext cx="1758410" cy="595313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94EC818-45EC-4F54-BDF2-5502294F6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4961987"/>
            <a:ext cx="1758410" cy="595313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9643A869-D83E-444E-9CC3-89810BE0F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627568"/>
            <a:ext cx="1758410" cy="595313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81D1BB72-A60B-4451-9256-C78A2AE311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627566"/>
            <a:ext cx="1758410" cy="595313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A973188-4B3D-4D02-A464-40566581B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627565"/>
            <a:ext cx="1758410" cy="595313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B34D4C56-E0AA-44D7-B363-6E1086FA1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627564"/>
            <a:ext cx="1758410" cy="595313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3C711DC-06F2-457C-8B2A-C035A5DFD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5627564"/>
            <a:ext cx="1758410" cy="595313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D3E1B7B7-2604-423F-9FEA-F0B1AABE0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77517"/>
            <a:ext cx="1758410" cy="595313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C48F339A-4D9D-4D5C-A803-4D8291F62F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277515"/>
            <a:ext cx="1758410" cy="595313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D3DE1D61-2C5F-4D94-B81E-F010FDC439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6277514"/>
            <a:ext cx="1758410" cy="595313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07790452-CB55-451E-A078-DF0D28D405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6277513"/>
            <a:ext cx="1758410" cy="595313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18C688A-B3EF-467B-8606-F0DA0731B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6277513"/>
            <a:ext cx="1758410" cy="595313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A5F9B17C-312A-41FE-8634-E16AFCCB79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927462"/>
            <a:ext cx="1758410" cy="595313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F1DB9CB-CDFF-4F9C-8DDE-1CEE5DD23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927460"/>
            <a:ext cx="1758410" cy="595313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BC570A1A-74E0-4B02-BAE5-35E191CA8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6927459"/>
            <a:ext cx="1758410" cy="595313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70C02249-D727-4E86-B604-5A5324F005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6927458"/>
            <a:ext cx="1758410" cy="595313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0261D344-DFED-4804-BFF0-B7D0BBCB21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3" y="6927458"/>
            <a:ext cx="1758410" cy="5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40</cp:revision>
  <cp:lastPrinted>2020-03-15T02:30:14Z</cp:lastPrinted>
  <dcterms:created xsi:type="dcterms:W3CDTF">2016-07-13T22:23:39Z</dcterms:created>
  <dcterms:modified xsi:type="dcterms:W3CDTF">2020-03-15T02:35:56Z</dcterms:modified>
</cp:coreProperties>
</file>