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EAE"/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73" d="100"/>
          <a:sy n="73" d="100"/>
        </p:scale>
        <p:origin x="414" y="50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332"/>
          <p:cNvSpPr/>
          <p:nvPr/>
        </p:nvSpPr>
        <p:spPr>
          <a:xfrm>
            <a:off x="152400" y="152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B3E8DE-D070-4F22-AA82-EB80DB11CE99}"/>
              </a:ext>
            </a:extLst>
          </p:cNvPr>
          <p:cNvSpPr/>
          <p:nvPr/>
        </p:nvSpPr>
        <p:spPr>
          <a:xfrm>
            <a:off x="152400" y="914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8CF302-C376-46EE-BE80-230FBCD6C78C}"/>
              </a:ext>
            </a:extLst>
          </p:cNvPr>
          <p:cNvSpPr/>
          <p:nvPr/>
        </p:nvSpPr>
        <p:spPr>
          <a:xfrm>
            <a:off x="159913" y="1676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FAB37C-8810-4F23-99FC-A10454768C98}"/>
              </a:ext>
            </a:extLst>
          </p:cNvPr>
          <p:cNvSpPr/>
          <p:nvPr/>
        </p:nvSpPr>
        <p:spPr>
          <a:xfrm>
            <a:off x="159913" y="2438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0449C-2F29-4A24-82CF-F450D33996E9}"/>
              </a:ext>
            </a:extLst>
          </p:cNvPr>
          <p:cNvSpPr/>
          <p:nvPr/>
        </p:nvSpPr>
        <p:spPr>
          <a:xfrm>
            <a:off x="159913" y="3200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E43B81-E39A-4BA7-8778-654CF66CC4DF}"/>
              </a:ext>
            </a:extLst>
          </p:cNvPr>
          <p:cNvSpPr/>
          <p:nvPr/>
        </p:nvSpPr>
        <p:spPr>
          <a:xfrm>
            <a:off x="159913" y="3962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F22BE5-814D-474F-B9E8-37120F412535}"/>
              </a:ext>
            </a:extLst>
          </p:cNvPr>
          <p:cNvSpPr/>
          <p:nvPr/>
        </p:nvSpPr>
        <p:spPr>
          <a:xfrm>
            <a:off x="167426" y="4724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7421BF-82C2-4E19-B897-BE5AF71963DD}"/>
              </a:ext>
            </a:extLst>
          </p:cNvPr>
          <p:cNvSpPr/>
          <p:nvPr/>
        </p:nvSpPr>
        <p:spPr>
          <a:xfrm>
            <a:off x="167426" y="5486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3C863F-279D-4469-AF07-B0D34778885B}"/>
              </a:ext>
            </a:extLst>
          </p:cNvPr>
          <p:cNvSpPr/>
          <p:nvPr/>
        </p:nvSpPr>
        <p:spPr>
          <a:xfrm>
            <a:off x="159913" y="6248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C29019-10A0-44C7-925E-38AEEB5CEC34}"/>
              </a:ext>
            </a:extLst>
          </p:cNvPr>
          <p:cNvSpPr/>
          <p:nvPr/>
        </p:nvSpPr>
        <p:spPr>
          <a:xfrm>
            <a:off x="159913" y="7010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FB23C1-EF1B-4962-8D7A-2A036C2BA9DD}"/>
              </a:ext>
            </a:extLst>
          </p:cNvPr>
          <p:cNvSpPr/>
          <p:nvPr/>
        </p:nvSpPr>
        <p:spPr>
          <a:xfrm>
            <a:off x="1981200" y="154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B6EFF2-DA56-44ED-A27F-01E82804E193}"/>
              </a:ext>
            </a:extLst>
          </p:cNvPr>
          <p:cNvSpPr/>
          <p:nvPr/>
        </p:nvSpPr>
        <p:spPr>
          <a:xfrm>
            <a:off x="1981200" y="916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DF497B-C521-4DDD-B3BD-DCA63CBA9100}"/>
              </a:ext>
            </a:extLst>
          </p:cNvPr>
          <p:cNvSpPr/>
          <p:nvPr/>
        </p:nvSpPr>
        <p:spPr>
          <a:xfrm>
            <a:off x="1988713" y="1678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E0599F-3D6C-4050-8E66-F010B9EDB951}"/>
              </a:ext>
            </a:extLst>
          </p:cNvPr>
          <p:cNvSpPr/>
          <p:nvPr/>
        </p:nvSpPr>
        <p:spPr>
          <a:xfrm>
            <a:off x="1988713" y="2440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76238D-0AB4-4E26-9050-F8BF151C1538}"/>
              </a:ext>
            </a:extLst>
          </p:cNvPr>
          <p:cNvSpPr/>
          <p:nvPr/>
        </p:nvSpPr>
        <p:spPr>
          <a:xfrm>
            <a:off x="1988713" y="3202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A9CDFB-A046-499C-BF24-49C29B3F28BE}"/>
              </a:ext>
            </a:extLst>
          </p:cNvPr>
          <p:cNvSpPr/>
          <p:nvPr/>
        </p:nvSpPr>
        <p:spPr>
          <a:xfrm>
            <a:off x="1988713" y="3964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0D0997-05A3-43D7-A654-69B21E5242D7}"/>
              </a:ext>
            </a:extLst>
          </p:cNvPr>
          <p:cNvSpPr/>
          <p:nvPr/>
        </p:nvSpPr>
        <p:spPr>
          <a:xfrm>
            <a:off x="1996226" y="4726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8DF162-9DA1-4879-AD83-EE10852379EF}"/>
              </a:ext>
            </a:extLst>
          </p:cNvPr>
          <p:cNvSpPr/>
          <p:nvPr/>
        </p:nvSpPr>
        <p:spPr>
          <a:xfrm>
            <a:off x="1996226" y="5488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BDB4E42-1EC8-42F3-8D83-9F78824923B4}"/>
              </a:ext>
            </a:extLst>
          </p:cNvPr>
          <p:cNvSpPr/>
          <p:nvPr/>
        </p:nvSpPr>
        <p:spPr>
          <a:xfrm>
            <a:off x="1988713" y="6250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0F2C61-58DC-46A0-AEA1-1667D4F00252}"/>
              </a:ext>
            </a:extLst>
          </p:cNvPr>
          <p:cNvSpPr/>
          <p:nvPr/>
        </p:nvSpPr>
        <p:spPr>
          <a:xfrm>
            <a:off x="1988713" y="7012577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9575C2-8680-4DBE-B5F7-13045E63DB52}"/>
              </a:ext>
            </a:extLst>
          </p:cNvPr>
          <p:cNvSpPr/>
          <p:nvPr/>
        </p:nvSpPr>
        <p:spPr>
          <a:xfrm>
            <a:off x="3825026" y="150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1F9CA8-76E9-4F1F-96E6-6554638FEE58}"/>
              </a:ext>
            </a:extLst>
          </p:cNvPr>
          <p:cNvSpPr/>
          <p:nvPr/>
        </p:nvSpPr>
        <p:spPr>
          <a:xfrm>
            <a:off x="3825026" y="912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C6514BE-93D5-4A9D-A9CE-22FB15EDF7F6}"/>
              </a:ext>
            </a:extLst>
          </p:cNvPr>
          <p:cNvSpPr/>
          <p:nvPr/>
        </p:nvSpPr>
        <p:spPr>
          <a:xfrm>
            <a:off x="3832539" y="1674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1A088A-73C4-49D2-BD75-F0DD0BA36251}"/>
              </a:ext>
            </a:extLst>
          </p:cNvPr>
          <p:cNvSpPr/>
          <p:nvPr/>
        </p:nvSpPr>
        <p:spPr>
          <a:xfrm>
            <a:off x="3832539" y="2436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9D41F1-0F2A-4EBD-A3F8-11AAD0FABAAD}"/>
              </a:ext>
            </a:extLst>
          </p:cNvPr>
          <p:cNvSpPr/>
          <p:nvPr/>
        </p:nvSpPr>
        <p:spPr>
          <a:xfrm>
            <a:off x="3832539" y="3198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69F98D-A8D9-4D74-8132-48A043D5AACE}"/>
              </a:ext>
            </a:extLst>
          </p:cNvPr>
          <p:cNvSpPr/>
          <p:nvPr/>
        </p:nvSpPr>
        <p:spPr>
          <a:xfrm>
            <a:off x="3832539" y="3960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F8D242-FE14-45FB-B178-433DA327D403}"/>
              </a:ext>
            </a:extLst>
          </p:cNvPr>
          <p:cNvSpPr/>
          <p:nvPr/>
        </p:nvSpPr>
        <p:spPr>
          <a:xfrm>
            <a:off x="3840052" y="4722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B6248A-9994-44D0-89BF-B36F1C1E2C78}"/>
              </a:ext>
            </a:extLst>
          </p:cNvPr>
          <p:cNvSpPr/>
          <p:nvPr/>
        </p:nvSpPr>
        <p:spPr>
          <a:xfrm>
            <a:off x="3840052" y="5484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949DF1-DF8C-44B2-A1A4-7DD45B67F8B9}"/>
              </a:ext>
            </a:extLst>
          </p:cNvPr>
          <p:cNvSpPr/>
          <p:nvPr/>
        </p:nvSpPr>
        <p:spPr>
          <a:xfrm>
            <a:off x="3832539" y="6246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B26668-0D63-4A91-99B9-508F91F72553}"/>
              </a:ext>
            </a:extLst>
          </p:cNvPr>
          <p:cNvSpPr/>
          <p:nvPr/>
        </p:nvSpPr>
        <p:spPr>
          <a:xfrm>
            <a:off x="3832539" y="7008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3B2DCE-425E-4852-9929-E35F2C1B83FA}"/>
              </a:ext>
            </a:extLst>
          </p:cNvPr>
          <p:cNvSpPr/>
          <p:nvPr/>
        </p:nvSpPr>
        <p:spPr>
          <a:xfrm>
            <a:off x="5653826" y="152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004278E-FB9C-411F-8872-00B3D6E2D040}"/>
              </a:ext>
            </a:extLst>
          </p:cNvPr>
          <p:cNvSpPr/>
          <p:nvPr/>
        </p:nvSpPr>
        <p:spPr>
          <a:xfrm>
            <a:off x="5653826" y="914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2A17BE-311F-4B92-A2D9-094E94208D93}"/>
              </a:ext>
            </a:extLst>
          </p:cNvPr>
          <p:cNvSpPr/>
          <p:nvPr/>
        </p:nvSpPr>
        <p:spPr>
          <a:xfrm>
            <a:off x="5661339" y="1676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3E75BD-25ED-45AB-B49B-2A4D5E07ADAC}"/>
              </a:ext>
            </a:extLst>
          </p:cNvPr>
          <p:cNvSpPr/>
          <p:nvPr/>
        </p:nvSpPr>
        <p:spPr>
          <a:xfrm>
            <a:off x="5661339" y="2438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32B7AF-5F88-4DEF-97AA-EE07C05583BB}"/>
              </a:ext>
            </a:extLst>
          </p:cNvPr>
          <p:cNvSpPr/>
          <p:nvPr/>
        </p:nvSpPr>
        <p:spPr>
          <a:xfrm>
            <a:off x="5661339" y="3200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89367C4-71D1-4C15-B818-2BA148B4872B}"/>
              </a:ext>
            </a:extLst>
          </p:cNvPr>
          <p:cNvSpPr/>
          <p:nvPr/>
        </p:nvSpPr>
        <p:spPr>
          <a:xfrm>
            <a:off x="5661339" y="3962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6F81AC-A9A8-4306-90B4-BAC787F833B6}"/>
              </a:ext>
            </a:extLst>
          </p:cNvPr>
          <p:cNvSpPr/>
          <p:nvPr/>
        </p:nvSpPr>
        <p:spPr>
          <a:xfrm>
            <a:off x="5668852" y="4724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92F50E-207D-4979-8D74-C7B1B092DA48}"/>
              </a:ext>
            </a:extLst>
          </p:cNvPr>
          <p:cNvSpPr/>
          <p:nvPr/>
        </p:nvSpPr>
        <p:spPr>
          <a:xfrm>
            <a:off x="5668852" y="5486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0D00601-820A-464A-986F-115E97AEB309}"/>
              </a:ext>
            </a:extLst>
          </p:cNvPr>
          <p:cNvSpPr/>
          <p:nvPr/>
        </p:nvSpPr>
        <p:spPr>
          <a:xfrm>
            <a:off x="5661339" y="6248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56B5E8B-4B6F-43B3-A668-E864382C856A}"/>
              </a:ext>
            </a:extLst>
          </p:cNvPr>
          <p:cNvSpPr/>
          <p:nvPr/>
        </p:nvSpPr>
        <p:spPr>
          <a:xfrm>
            <a:off x="5661339" y="7010400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623E04-CF4F-469D-A1E1-08E953EC185B}"/>
              </a:ext>
            </a:extLst>
          </p:cNvPr>
          <p:cNvSpPr/>
          <p:nvPr/>
        </p:nvSpPr>
        <p:spPr>
          <a:xfrm>
            <a:off x="7490139" y="150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AE00B69-1903-4B27-A928-A6B69E83590F}"/>
              </a:ext>
            </a:extLst>
          </p:cNvPr>
          <p:cNvSpPr/>
          <p:nvPr/>
        </p:nvSpPr>
        <p:spPr>
          <a:xfrm>
            <a:off x="7490139" y="912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DB9417-8F84-4A2C-B45E-32125CF87A10}"/>
              </a:ext>
            </a:extLst>
          </p:cNvPr>
          <p:cNvSpPr/>
          <p:nvPr/>
        </p:nvSpPr>
        <p:spPr>
          <a:xfrm>
            <a:off x="7497652" y="1674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3392BB4-17C3-45F2-B44E-82019A285602}"/>
              </a:ext>
            </a:extLst>
          </p:cNvPr>
          <p:cNvSpPr/>
          <p:nvPr/>
        </p:nvSpPr>
        <p:spPr>
          <a:xfrm>
            <a:off x="7497652" y="2436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E9F0501-6128-460A-B2D6-A3A3412F2153}"/>
              </a:ext>
            </a:extLst>
          </p:cNvPr>
          <p:cNvSpPr/>
          <p:nvPr/>
        </p:nvSpPr>
        <p:spPr>
          <a:xfrm>
            <a:off x="7497652" y="3198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1F83492-EB5C-4959-92E2-B6EF934CB387}"/>
              </a:ext>
            </a:extLst>
          </p:cNvPr>
          <p:cNvSpPr/>
          <p:nvPr/>
        </p:nvSpPr>
        <p:spPr>
          <a:xfrm>
            <a:off x="7497652" y="3960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331C251-6091-42B2-AA37-CF2577226061}"/>
              </a:ext>
            </a:extLst>
          </p:cNvPr>
          <p:cNvSpPr/>
          <p:nvPr/>
        </p:nvSpPr>
        <p:spPr>
          <a:xfrm>
            <a:off x="7505165" y="4722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5254BB-080C-41C1-B365-682EF364C886}"/>
              </a:ext>
            </a:extLst>
          </p:cNvPr>
          <p:cNvSpPr/>
          <p:nvPr/>
        </p:nvSpPr>
        <p:spPr>
          <a:xfrm>
            <a:off x="7505165" y="5484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5FD90FD-40D2-48DA-885D-90CB5DC624C2}"/>
              </a:ext>
            </a:extLst>
          </p:cNvPr>
          <p:cNvSpPr/>
          <p:nvPr/>
        </p:nvSpPr>
        <p:spPr>
          <a:xfrm>
            <a:off x="7497652" y="6246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D93EBC9-EEB3-4D42-80E2-54ED3DB7CA4F}"/>
              </a:ext>
            </a:extLst>
          </p:cNvPr>
          <p:cNvSpPr/>
          <p:nvPr/>
        </p:nvSpPr>
        <p:spPr>
          <a:xfrm>
            <a:off x="7497652" y="7008223"/>
            <a:ext cx="1752600" cy="685800"/>
          </a:xfrm>
          <a:prstGeom prst="rect">
            <a:avLst/>
          </a:prstGeom>
          <a:solidFill>
            <a:srgbClr val="DA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Fear the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ova Round" panose="020C0504020404060204" pitchFamily="34" charset="0"/>
              </a:rPr>
              <a:t>Pink Sticker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74ACF1-3940-4CB8-AC40-38DE156F5F8D}"/>
              </a:ext>
            </a:extLst>
          </p:cNvPr>
          <p:cNvCxnSpPr/>
          <p:nvPr/>
        </p:nvCxnSpPr>
        <p:spPr>
          <a:xfrm>
            <a:off x="9601200" y="0"/>
            <a:ext cx="0" cy="7772400"/>
          </a:xfrm>
          <a:prstGeom prst="line">
            <a:avLst/>
          </a:prstGeom>
          <a:ln w="1079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Nova Round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23</cp:revision>
  <cp:lastPrinted>2017-05-21T13:02:33Z</cp:lastPrinted>
  <dcterms:created xsi:type="dcterms:W3CDTF">2016-07-13T22:23:39Z</dcterms:created>
  <dcterms:modified xsi:type="dcterms:W3CDTF">2020-12-27T21:06:49Z</dcterms:modified>
</cp:coreProperties>
</file>