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85" d="100"/>
          <a:sy n="85" d="100"/>
        </p:scale>
        <p:origin x="534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ACA51-D16D-42CB-B062-F7D5F3E1CCF4}"/>
              </a:ext>
            </a:extLst>
          </p:cNvPr>
          <p:cNvSpPr/>
          <p:nvPr/>
        </p:nvSpPr>
        <p:spPr>
          <a:xfrm>
            <a:off x="1524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75E609-A3B8-4AD2-99BE-FE7B652683FB}"/>
              </a:ext>
            </a:extLst>
          </p:cNvPr>
          <p:cNvSpPr/>
          <p:nvPr/>
        </p:nvSpPr>
        <p:spPr>
          <a:xfrm>
            <a:off x="1524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B18DB7-DBA3-463E-918A-42003C145353}"/>
              </a:ext>
            </a:extLst>
          </p:cNvPr>
          <p:cNvSpPr/>
          <p:nvPr/>
        </p:nvSpPr>
        <p:spPr>
          <a:xfrm>
            <a:off x="1524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CB0E43-0BE9-4549-9D7F-EB72EDA0266B}"/>
              </a:ext>
            </a:extLst>
          </p:cNvPr>
          <p:cNvSpPr/>
          <p:nvPr/>
        </p:nvSpPr>
        <p:spPr>
          <a:xfrm>
            <a:off x="1524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445C01-29BD-4A4F-8C22-25C27BBC9D74}"/>
              </a:ext>
            </a:extLst>
          </p:cNvPr>
          <p:cNvSpPr/>
          <p:nvPr/>
        </p:nvSpPr>
        <p:spPr>
          <a:xfrm>
            <a:off x="1524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9A30FE-6E2D-40AF-A9F9-13BC0E7543DE}"/>
              </a:ext>
            </a:extLst>
          </p:cNvPr>
          <p:cNvSpPr/>
          <p:nvPr/>
        </p:nvSpPr>
        <p:spPr>
          <a:xfrm>
            <a:off x="1524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0A45AB-3E60-4129-8396-1E2E9AF85384}"/>
              </a:ext>
            </a:extLst>
          </p:cNvPr>
          <p:cNvSpPr/>
          <p:nvPr/>
        </p:nvSpPr>
        <p:spPr>
          <a:xfrm>
            <a:off x="1524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DC5D28-E903-4AB4-9A9D-5F0BB122FD38}"/>
              </a:ext>
            </a:extLst>
          </p:cNvPr>
          <p:cNvSpPr/>
          <p:nvPr/>
        </p:nvSpPr>
        <p:spPr>
          <a:xfrm>
            <a:off x="1524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D3A2F-AA33-4C0C-88E5-BF30037843BF}"/>
              </a:ext>
            </a:extLst>
          </p:cNvPr>
          <p:cNvSpPr/>
          <p:nvPr/>
        </p:nvSpPr>
        <p:spPr>
          <a:xfrm>
            <a:off x="1524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E31668-48AF-4E8B-A5EF-E5D37B2A4876}"/>
              </a:ext>
            </a:extLst>
          </p:cNvPr>
          <p:cNvSpPr/>
          <p:nvPr/>
        </p:nvSpPr>
        <p:spPr>
          <a:xfrm>
            <a:off x="19812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446DC6-7635-4F91-BC35-7EF07209CBFD}"/>
              </a:ext>
            </a:extLst>
          </p:cNvPr>
          <p:cNvSpPr/>
          <p:nvPr/>
        </p:nvSpPr>
        <p:spPr>
          <a:xfrm>
            <a:off x="19812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5CD858-96FF-4013-883A-1E0520EE2867}"/>
              </a:ext>
            </a:extLst>
          </p:cNvPr>
          <p:cNvSpPr/>
          <p:nvPr/>
        </p:nvSpPr>
        <p:spPr>
          <a:xfrm>
            <a:off x="19812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AB1D60-32C0-49F9-98A4-934AA0D70BA6}"/>
              </a:ext>
            </a:extLst>
          </p:cNvPr>
          <p:cNvSpPr/>
          <p:nvPr/>
        </p:nvSpPr>
        <p:spPr>
          <a:xfrm>
            <a:off x="19812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922298-9A4C-4310-A9C7-5F03C3FB74A1}"/>
              </a:ext>
            </a:extLst>
          </p:cNvPr>
          <p:cNvSpPr/>
          <p:nvPr/>
        </p:nvSpPr>
        <p:spPr>
          <a:xfrm>
            <a:off x="19812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F866D2-4C1F-498D-99FE-CE850997572B}"/>
              </a:ext>
            </a:extLst>
          </p:cNvPr>
          <p:cNvSpPr/>
          <p:nvPr/>
        </p:nvSpPr>
        <p:spPr>
          <a:xfrm>
            <a:off x="19812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ACDE0-1DE8-40F7-8712-D5B90330B0B7}"/>
              </a:ext>
            </a:extLst>
          </p:cNvPr>
          <p:cNvSpPr/>
          <p:nvPr/>
        </p:nvSpPr>
        <p:spPr>
          <a:xfrm>
            <a:off x="19812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176305-4032-46DA-919C-47A3C22B8403}"/>
              </a:ext>
            </a:extLst>
          </p:cNvPr>
          <p:cNvSpPr/>
          <p:nvPr/>
        </p:nvSpPr>
        <p:spPr>
          <a:xfrm>
            <a:off x="19812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65E65F-3764-4382-966E-864D6D95EBDF}"/>
              </a:ext>
            </a:extLst>
          </p:cNvPr>
          <p:cNvSpPr/>
          <p:nvPr/>
        </p:nvSpPr>
        <p:spPr>
          <a:xfrm>
            <a:off x="19812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60D0E3-0ED8-4737-B150-7122EF222500}"/>
              </a:ext>
            </a:extLst>
          </p:cNvPr>
          <p:cNvSpPr/>
          <p:nvPr/>
        </p:nvSpPr>
        <p:spPr>
          <a:xfrm>
            <a:off x="19812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31F3A4-19E9-4EEB-AF2D-940F0878B09A}"/>
              </a:ext>
            </a:extLst>
          </p:cNvPr>
          <p:cNvSpPr/>
          <p:nvPr/>
        </p:nvSpPr>
        <p:spPr>
          <a:xfrm>
            <a:off x="38100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51B63-338E-4FBA-8BFB-65656507516E}"/>
              </a:ext>
            </a:extLst>
          </p:cNvPr>
          <p:cNvSpPr/>
          <p:nvPr/>
        </p:nvSpPr>
        <p:spPr>
          <a:xfrm>
            <a:off x="38100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DD6B72-9691-40B3-A0B4-BC39C7650DC8}"/>
              </a:ext>
            </a:extLst>
          </p:cNvPr>
          <p:cNvSpPr/>
          <p:nvPr/>
        </p:nvSpPr>
        <p:spPr>
          <a:xfrm>
            <a:off x="38100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96D99D-9AC5-4AAD-A3D0-DA7B9800BC74}"/>
              </a:ext>
            </a:extLst>
          </p:cNvPr>
          <p:cNvSpPr/>
          <p:nvPr/>
        </p:nvSpPr>
        <p:spPr>
          <a:xfrm>
            <a:off x="38100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9771D6-3FBD-4ACA-9F8C-9671C98E0348}"/>
              </a:ext>
            </a:extLst>
          </p:cNvPr>
          <p:cNvSpPr/>
          <p:nvPr/>
        </p:nvSpPr>
        <p:spPr>
          <a:xfrm>
            <a:off x="38100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DF1DDF-53BC-4620-BC73-8CD30CE0EC89}"/>
              </a:ext>
            </a:extLst>
          </p:cNvPr>
          <p:cNvSpPr/>
          <p:nvPr/>
        </p:nvSpPr>
        <p:spPr>
          <a:xfrm>
            <a:off x="38100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12DDE9-D0B5-4126-AEDF-5FA7CB727569}"/>
              </a:ext>
            </a:extLst>
          </p:cNvPr>
          <p:cNvSpPr/>
          <p:nvPr/>
        </p:nvSpPr>
        <p:spPr>
          <a:xfrm>
            <a:off x="38100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6EB91AE-55CA-445A-94E9-B8A51C2FFB29}"/>
              </a:ext>
            </a:extLst>
          </p:cNvPr>
          <p:cNvSpPr/>
          <p:nvPr/>
        </p:nvSpPr>
        <p:spPr>
          <a:xfrm>
            <a:off x="38100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5E3296-FF15-4E20-B9A2-0F20DBAF1A45}"/>
              </a:ext>
            </a:extLst>
          </p:cNvPr>
          <p:cNvSpPr/>
          <p:nvPr/>
        </p:nvSpPr>
        <p:spPr>
          <a:xfrm>
            <a:off x="38100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11C34E9-9FA4-49BE-8DAE-F435713131D5}"/>
              </a:ext>
            </a:extLst>
          </p:cNvPr>
          <p:cNvSpPr/>
          <p:nvPr/>
        </p:nvSpPr>
        <p:spPr>
          <a:xfrm>
            <a:off x="38100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27AF37-1173-4806-929C-BA797B4D12BB}"/>
              </a:ext>
            </a:extLst>
          </p:cNvPr>
          <p:cNvSpPr/>
          <p:nvPr/>
        </p:nvSpPr>
        <p:spPr>
          <a:xfrm>
            <a:off x="56388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890055-6419-4053-9C40-4226D8FF9CE2}"/>
              </a:ext>
            </a:extLst>
          </p:cNvPr>
          <p:cNvSpPr/>
          <p:nvPr/>
        </p:nvSpPr>
        <p:spPr>
          <a:xfrm>
            <a:off x="56388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E4A758-479F-460C-8F00-32D191C5D674}"/>
              </a:ext>
            </a:extLst>
          </p:cNvPr>
          <p:cNvSpPr/>
          <p:nvPr/>
        </p:nvSpPr>
        <p:spPr>
          <a:xfrm>
            <a:off x="56388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5AEC31-59EB-46B5-B694-F995D0D08804}"/>
              </a:ext>
            </a:extLst>
          </p:cNvPr>
          <p:cNvSpPr/>
          <p:nvPr/>
        </p:nvSpPr>
        <p:spPr>
          <a:xfrm>
            <a:off x="56388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C60D29-30F4-4809-B34C-0306A332CBAE}"/>
              </a:ext>
            </a:extLst>
          </p:cNvPr>
          <p:cNvSpPr/>
          <p:nvPr/>
        </p:nvSpPr>
        <p:spPr>
          <a:xfrm>
            <a:off x="56388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7AC248-E86D-4C27-B4E8-1083EC7D3784}"/>
              </a:ext>
            </a:extLst>
          </p:cNvPr>
          <p:cNvSpPr/>
          <p:nvPr/>
        </p:nvSpPr>
        <p:spPr>
          <a:xfrm>
            <a:off x="56388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018547-D4BF-40FC-8959-A11F4DEE894B}"/>
              </a:ext>
            </a:extLst>
          </p:cNvPr>
          <p:cNvSpPr/>
          <p:nvPr/>
        </p:nvSpPr>
        <p:spPr>
          <a:xfrm>
            <a:off x="56388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624155-7835-44E2-9118-9D1E2B3C44B9}"/>
              </a:ext>
            </a:extLst>
          </p:cNvPr>
          <p:cNvSpPr/>
          <p:nvPr/>
        </p:nvSpPr>
        <p:spPr>
          <a:xfrm>
            <a:off x="56388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5B0614-7BAB-49FB-9BB5-9E5A1084A5C8}"/>
              </a:ext>
            </a:extLst>
          </p:cNvPr>
          <p:cNvSpPr/>
          <p:nvPr/>
        </p:nvSpPr>
        <p:spPr>
          <a:xfrm>
            <a:off x="56388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362A3B-A668-4D71-A9A7-1D49F465E38C}"/>
              </a:ext>
            </a:extLst>
          </p:cNvPr>
          <p:cNvSpPr/>
          <p:nvPr/>
        </p:nvSpPr>
        <p:spPr>
          <a:xfrm>
            <a:off x="56388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B4CCAD-87F8-4479-8DDC-1FA3E410E306}"/>
              </a:ext>
            </a:extLst>
          </p:cNvPr>
          <p:cNvSpPr/>
          <p:nvPr/>
        </p:nvSpPr>
        <p:spPr>
          <a:xfrm>
            <a:off x="74676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E4CEC2-E3D5-4CBC-B3C0-344F8D676388}"/>
              </a:ext>
            </a:extLst>
          </p:cNvPr>
          <p:cNvSpPr/>
          <p:nvPr/>
        </p:nvSpPr>
        <p:spPr>
          <a:xfrm>
            <a:off x="74676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BE8C18-A8E1-4E9C-A6DC-1D085300C0F8}"/>
              </a:ext>
            </a:extLst>
          </p:cNvPr>
          <p:cNvSpPr/>
          <p:nvPr/>
        </p:nvSpPr>
        <p:spPr>
          <a:xfrm>
            <a:off x="74676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F3147-E405-424C-B78E-FE131AE033AB}"/>
              </a:ext>
            </a:extLst>
          </p:cNvPr>
          <p:cNvSpPr/>
          <p:nvPr/>
        </p:nvSpPr>
        <p:spPr>
          <a:xfrm>
            <a:off x="74676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A8ED75-C7FE-4865-B073-54F1356995A2}"/>
              </a:ext>
            </a:extLst>
          </p:cNvPr>
          <p:cNvSpPr/>
          <p:nvPr/>
        </p:nvSpPr>
        <p:spPr>
          <a:xfrm>
            <a:off x="74676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E1E48A-4C73-48D8-95B5-FF20F97C9A43}"/>
              </a:ext>
            </a:extLst>
          </p:cNvPr>
          <p:cNvSpPr/>
          <p:nvPr/>
        </p:nvSpPr>
        <p:spPr>
          <a:xfrm>
            <a:off x="74676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B83C1F-CBDC-4CA9-A3AC-FEDEA280D54E}"/>
              </a:ext>
            </a:extLst>
          </p:cNvPr>
          <p:cNvSpPr/>
          <p:nvPr/>
        </p:nvSpPr>
        <p:spPr>
          <a:xfrm>
            <a:off x="74676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F4A286-2AFB-47DA-97A5-66BF38396791}"/>
              </a:ext>
            </a:extLst>
          </p:cNvPr>
          <p:cNvSpPr/>
          <p:nvPr/>
        </p:nvSpPr>
        <p:spPr>
          <a:xfrm>
            <a:off x="74676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5F2307B-33CC-48D6-AFCF-20C67411D49D}"/>
              </a:ext>
            </a:extLst>
          </p:cNvPr>
          <p:cNvSpPr/>
          <p:nvPr/>
        </p:nvSpPr>
        <p:spPr>
          <a:xfrm>
            <a:off x="74676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CF350AC-C904-48E0-AC67-AFEE183A61E2}"/>
              </a:ext>
            </a:extLst>
          </p:cNvPr>
          <p:cNvSpPr/>
          <p:nvPr/>
        </p:nvSpPr>
        <p:spPr>
          <a:xfrm>
            <a:off x="74676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Least Best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chitects Daughter" pitchFamily="2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Hacker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Architects Daughter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35</cp:revision>
  <cp:lastPrinted>2019-08-21T21:24:56Z</cp:lastPrinted>
  <dcterms:created xsi:type="dcterms:W3CDTF">2016-07-13T22:23:39Z</dcterms:created>
  <dcterms:modified xsi:type="dcterms:W3CDTF">2020-11-12T16:25:11Z</dcterms:modified>
</cp:coreProperties>
</file>