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Voss" initials="TV" lastIdx="1" clrIdx="0">
    <p:extLst>
      <p:ext uri="{19B8F6BF-5375-455C-9EA6-DF929625EA0E}">
        <p15:presenceInfo xmlns:p15="http://schemas.microsoft.com/office/powerpoint/2012/main" userId="e048e9073dc50c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D1B"/>
    <a:srgbClr val="CC00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202A-1FF0-4E7D-B4CC-33D629B81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FDA7D-640C-409E-9AA4-33F80398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6F44-755B-4628-8751-7490CCD4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A876-4C8D-41AF-89B7-4E2990CF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9C7D-4863-4A24-B6E6-520BAB33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C72-EAF4-48D0-9306-C97D4162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A28B-38A2-43CC-8162-E4BDE318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FCB7-05FC-4C0F-B526-309848B9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C945-03B5-4CAB-8868-E8FF3C22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3C0B-5615-4733-A853-267DAC6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E7102-203B-414F-8E77-521EAC39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408D1-27EC-4908-B28B-AB0CFEFF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5DF6-51B8-4A8F-A8DF-7437E52A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228C-596B-4908-B6A6-A311F53B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62D8-5440-4C9D-B9E4-68BE96A1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918D-C5EA-467B-A312-92A4A19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14-33CD-49C6-AFDC-08EB450C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2EDF-D5BB-4F74-8052-1A6C4A70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9EDA-B924-4F2D-B6FB-574325EE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05AF-2F8E-4DF6-A7AE-2B66DB8C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BD45-3834-4525-905C-3F67AF65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5EA5-ECD9-495C-85E7-E7A2F456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9285-5EE0-4F77-B4B6-79AD17B4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2CCB-A0AA-446B-BDA4-15798DCA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6EED-E89E-4D47-9C83-8F26C78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3385-7EDE-422D-9963-BE2C8116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CB91-1139-44CE-815E-FD696872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1A462-56D9-42D6-9311-226AF25D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A518-4F30-4B8D-AE99-E4402445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E16F-64E4-48C1-8D47-7FED5659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783-E693-4F8E-BCF6-BA7FBE82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DFFF-CA68-4863-A95A-66B075AD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BDA6-887E-4045-9BD6-A4D7250E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C88A-3564-467A-8D4D-6B4FA686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55CC4-4AD9-4990-948D-398388B4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501A4-C47E-4F2E-8515-36D748F98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0C33-3318-42DB-8CEB-AEBF64B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B66CF-9AEC-4F96-AC23-71FD3149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BE451-BF96-4F53-978F-E9BD89FC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D304-1AD7-47E7-91A1-91B513D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FEBAE-6A39-4FAF-9EEB-D60F83E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3A4D7-FEEE-4F3C-8D7C-25341820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DE864-1C2C-4D8E-B4FB-17ECDF04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EDE02-7987-4BE9-9B48-F5DF22F0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B17FB-24E6-4F2E-8403-B22DB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98D7-3A96-416A-ADCE-765AADAB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DDD-DEAF-42AF-BC19-EAB3BD6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3C00-7C19-49E1-A5C3-7B26E9F9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BC1A9-B111-4B31-86D4-1B4819FD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4DE4-D427-4F77-BC10-75B1864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058A-DCEF-4393-938D-ACCB0001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FC2-1A14-4CDF-B55F-C7D750A5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7E0-F8BB-4F57-BF15-37575534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6209A-A012-4CB1-8C81-7F08B114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7A9A-2D46-4BBC-99CA-BB86A13F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35642-AF2C-4D40-AC03-B4DE956F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70959-D5BE-4EC6-A247-69CCC6D5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7408-C5BC-4619-9970-723E6F8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FED15-1562-4A21-ABEF-6B12A9AE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07BF-C632-43E6-B9C7-B03CBA72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86AC-7CB5-474E-BC7F-91DB327E3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0B2B-4962-4035-9AF4-37BB843607A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38F8-EF5E-4EF1-8E84-1BA757986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2E22-4742-424B-BFBA-35F6633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5C9E-A0B9-4BF2-855F-815F617F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496277-68B0-481F-83FB-C18BB8BE1EC0}"/>
              </a:ext>
            </a:extLst>
          </p:cNvPr>
          <p:cNvGrpSpPr/>
          <p:nvPr/>
        </p:nvGrpSpPr>
        <p:grpSpPr>
          <a:xfrm>
            <a:off x="391106" y="156595"/>
            <a:ext cx="5191125" cy="1551987"/>
            <a:chOff x="1533526" y="1676400"/>
            <a:chExt cx="5191125" cy="155198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FD6A5D-577E-4750-B3D6-667C8C0AC8DE}"/>
                </a:ext>
              </a:extLst>
            </p:cNvPr>
            <p:cNvSpPr/>
            <p:nvPr/>
          </p:nvSpPr>
          <p:spPr>
            <a:xfrm>
              <a:off x="1533526" y="1676400"/>
              <a:ext cx="5067299" cy="1362076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AF24AF-027C-45C1-8D19-F095F4FF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519" y="1763650"/>
              <a:ext cx="1301397" cy="11018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C6C7FF-6A21-4E86-9FA4-2C60B186CCBB}"/>
                </a:ext>
              </a:extLst>
            </p:cNvPr>
            <p:cNvSpPr txBox="1"/>
            <p:nvPr/>
          </p:nvSpPr>
          <p:spPr>
            <a:xfrm>
              <a:off x="2968916" y="1751059"/>
              <a:ext cx="37557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NOTICE: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This package most likely doesn’t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contain wasps, hornets, and/or bees.</a:t>
              </a:r>
            </a:p>
            <a:p>
              <a:endParaRPr lang="en-US" spc="-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C2EC9-87EA-40C8-B527-A5C80D951C7D}"/>
              </a:ext>
            </a:extLst>
          </p:cNvPr>
          <p:cNvGrpSpPr/>
          <p:nvPr/>
        </p:nvGrpSpPr>
        <p:grpSpPr>
          <a:xfrm>
            <a:off x="391106" y="1665463"/>
            <a:ext cx="4362450" cy="1428751"/>
            <a:chOff x="895351" y="2951408"/>
            <a:chExt cx="4362450" cy="142875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104176-A998-48BD-A2DB-AA057AB69273}"/>
                </a:ext>
              </a:extLst>
            </p:cNvPr>
            <p:cNvSpPr/>
            <p:nvPr/>
          </p:nvSpPr>
          <p:spPr>
            <a:xfrm>
              <a:off x="895351" y="2951408"/>
              <a:ext cx="4362450" cy="14287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CE616F-4084-408A-89B9-3ADE7CC93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46" y="3162299"/>
              <a:ext cx="1130634" cy="1006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BE9154-BF3F-4C80-BA7C-91AFBB5774C1}"/>
                </a:ext>
              </a:extLst>
            </p:cNvPr>
            <p:cNvSpPr txBox="1"/>
            <p:nvPr/>
          </p:nvSpPr>
          <p:spPr>
            <a:xfrm>
              <a:off x="2111402" y="3215163"/>
              <a:ext cx="294343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Verdana" panose="020B0604030504040204" pitchFamily="34" charset="0"/>
                  <a:cs typeface="Aharoni" panose="02010803020104030203" pitchFamily="2" charset="-79"/>
                </a:rPr>
                <a:t>Warranty VOID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Verdana" panose="020B0604030504040204" pitchFamily="34" charset="0"/>
                  <a:cs typeface="Aharoni" panose="02010803020104030203" pitchFamily="2" charset="-79"/>
                </a:rPr>
                <a:t>if not removed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11BF3D-CABB-4DE6-9415-FC9AA8FC3185}"/>
              </a:ext>
            </a:extLst>
          </p:cNvPr>
          <p:cNvSpPr txBox="1"/>
          <p:nvPr/>
        </p:nvSpPr>
        <p:spPr>
          <a:xfrm>
            <a:off x="9534525" y="3429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ECB49A-1E78-4114-848E-EA810BB344AD}"/>
              </a:ext>
            </a:extLst>
          </p:cNvPr>
          <p:cNvGrpSpPr/>
          <p:nvPr/>
        </p:nvGrpSpPr>
        <p:grpSpPr>
          <a:xfrm>
            <a:off x="9503054" y="231254"/>
            <a:ext cx="2371725" cy="1807829"/>
            <a:chOff x="6096000" y="2428876"/>
            <a:chExt cx="2371725" cy="18078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6AD4F76-F2E5-46D9-8C49-5F9D22E24CD1}"/>
                </a:ext>
              </a:extLst>
            </p:cNvPr>
            <p:cNvSpPr/>
            <p:nvPr/>
          </p:nvSpPr>
          <p:spPr>
            <a:xfrm>
              <a:off x="6096000" y="2428876"/>
              <a:ext cx="2371725" cy="164782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25BA7-808B-4D5E-A4AF-7B250BDA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389" y="2560883"/>
              <a:ext cx="701386" cy="73478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609171-0A55-4E94-A410-4487B4555AAA}"/>
                </a:ext>
              </a:extLst>
            </p:cNvPr>
            <p:cNvSpPr txBox="1"/>
            <p:nvPr/>
          </p:nvSpPr>
          <p:spPr>
            <a:xfrm>
              <a:off x="6296656" y="3313375"/>
              <a:ext cx="1970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 do not fucking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care for your shit</a:t>
              </a:r>
            </a:p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CC8DA-4564-40F7-8F4A-7A1CE17D0B7A}"/>
                </a:ext>
              </a:extLst>
            </p:cNvPr>
            <p:cNvSpPr txBox="1"/>
            <p:nvPr/>
          </p:nvSpPr>
          <p:spPr>
            <a:xfrm>
              <a:off x="6901776" y="2666665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-100" dirty="0">
                  <a:solidFill>
                    <a:schemeClr val="bg1"/>
                  </a:solidFill>
                  <a:latin typeface="Rockwell" panose="02060603020205020403" pitchFamily="18" charset="0"/>
                </a:rPr>
                <a:t>NOTICE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0F116C-72A3-47C4-97A6-B4C4C33D46C3}"/>
              </a:ext>
            </a:extLst>
          </p:cNvPr>
          <p:cNvGrpSpPr/>
          <p:nvPr/>
        </p:nvGrpSpPr>
        <p:grpSpPr>
          <a:xfrm>
            <a:off x="5836738" y="2233026"/>
            <a:ext cx="5343525" cy="1409701"/>
            <a:chOff x="1152525" y="4972049"/>
            <a:chExt cx="5343525" cy="140970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4913B2-8C65-4117-A1B7-952483735A1F}"/>
                </a:ext>
              </a:extLst>
            </p:cNvPr>
            <p:cNvSpPr/>
            <p:nvPr/>
          </p:nvSpPr>
          <p:spPr>
            <a:xfrm>
              <a:off x="1152525" y="4972049"/>
              <a:ext cx="5343525" cy="14097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AF059D-A8B1-4F19-8A72-EE38A6134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842" y="5143500"/>
              <a:ext cx="1197811" cy="106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F59918-C056-46C6-AF58-2E2766CC1C68}"/>
                </a:ext>
              </a:extLst>
            </p:cNvPr>
            <p:cNvSpPr txBox="1"/>
            <p:nvPr/>
          </p:nvSpPr>
          <p:spPr>
            <a:xfrm>
              <a:off x="2420653" y="5122901"/>
              <a:ext cx="39485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ATTENTION: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Some advertised claims are only valid if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intoxicated and/or under the influence of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very strong psychoactive substances.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8D8E92-7D11-4CAF-A027-1927CC33D2F4}"/>
              </a:ext>
            </a:extLst>
          </p:cNvPr>
          <p:cNvGrpSpPr/>
          <p:nvPr/>
        </p:nvGrpSpPr>
        <p:grpSpPr>
          <a:xfrm>
            <a:off x="6167617" y="112522"/>
            <a:ext cx="2626225" cy="1830943"/>
            <a:chOff x="2127331" y="3941207"/>
            <a:chExt cx="2626225" cy="18309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4D6B17-83D8-4260-88B5-B17265954DD6}"/>
                </a:ext>
              </a:extLst>
            </p:cNvPr>
            <p:cNvSpPr/>
            <p:nvPr/>
          </p:nvSpPr>
          <p:spPr>
            <a:xfrm>
              <a:off x="2127331" y="3941207"/>
              <a:ext cx="2626225" cy="183094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4B3AA-0437-4BFA-8596-24DE41B65411}"/>
                </a:ext>
              </a:extLst>
            </p:cNvPr>
            <p:cNvSpPr txBox="1"/>
            <p:nvPr/>
          </p:nvSpPr>
          <p:spPr>
            <a:xfrm>
              <a:off x="2239055" y="4826883"/>
              <a:ext cx="2402774" cy="83099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-1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Contains RFID</a:t>
              </a:r>
            </a:p>
            <a:p>
              <a:pPr algn="ctr"/>
              <a:r>
                <a:rPr lang="en-US" sz="2400" spc="-1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and GPS Tracking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DB6434-42C9-41FD-ABA1-5067574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180" y="4024853"/>
              <a:ext cx="900525" cy="802030"/>
            </a:xfrm>
            <a:prstGeom prst="rect">
              <a:avLst/>
            </a:prstGeom>
            <a:solidFill>
              <a:srgbClr val="C00000"/>
            </a:solidFill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7E33A4-536B-476E-B010-BA7124AB0E13}"/>
              </a:ext>
            </a:extLst>
          </p:cNvPr>
          <p:cNvGrpSpPr/>
          <p:nvPr/>
        </p:nvGrpSpPr>
        <p:grpSpPr>
          <a:xfrm>
            <a:off x="171888" y="3334264"/>
            <a:ext cx="5203970" cy="1560580"/>
            <a:chOff x="587231" y="4397071"/>
            <a:chExt cx="5203970" cy="1560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0A9F66-367C-4A7A-A218-C75F60E6AFEE}"/>
                </a:ext>
              </a:extLst>
            </p:cNvPr>
            <p:cNvSpPr/>
            <p:nvPr/>
          </p:nvSpPr>
          <p:spPr>
            <a:xfrm>
              <a:off x="587231" y="4397071"/>
              <a:ext cx="5203970" cy="156058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43B807-7756-4953-BF37-1C077E320D0B}"/>
                </a:ext>
              </a:extLst>
            </p:cNvPr>
            <p:cNvSpPr txBox="1"/>
            <p:nvPr/>
          </p:nvSpPr>
          <p:spPr>
            <a:xfrm>
              <a:off x="2076449" y="4715483"/>
              <a:ext cx="3689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-1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Officially sanctioned</a:t>
              </a:r>
            </a:p>
            <a:p>
              <a:r>
                <a:rPr lang="en-US" sz="2800" spc="-1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DEFCON shenanigan*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48CBDD-A602-44B5-AC26-6F6A1924AC42}"/>
                </a:ext>
              </a:extLst>
            </p:cNvPr>
            <p:cNvSpPr txBox="1"/>
            <p:nvPr/>
          </p:nvSpPr>
          <p:spPr>
            <a:xfrm>
              <a:off x="2413785" y="5742207"/>
              <a:ext cx="25811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*Not really, but Noid said we could do it, it was cool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B26DA9-7131-47CA-81F7-41E9943D2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17" y="4516441"/>
              <a:ext cx="1318247" cy="13218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145A8-12EA-4E36-8E5F-2FD64AA22E93}"/>
              </a:ext>
            </a:extLst>
          </p:cNvPr>
          <p:cNvGrpSpPr/>
          <p:nvPr/>
        </p:nvGrpSpPr>
        <p:grpSpPr>
          <a:xfrm>
            <a:off x="91308" y="5134895"/>
            <a:ext cx="3419475" cy="1166726"/>
            <a:chOff x="5124450" y="5033148"/>
            <a:chExt cx="3419475" cy="116672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1197DB0-163C-454C-ADD0-ED2022A05FCF}"/>
                </a:ext>
              </a:extLst>
            </p:cNvPr>
            <p:cNvSpPr/>
            <p:nvPr/>
          </p:nvSpPr>
          <p:spPr>
            <a:xfrm>
              <a:off x="5124450" y="5033148"/>
              <a:ext cx="3419475" cy="113637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ABE74-2CC8-4D01-BE7E-B7B02B83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82" y="5216911"/>
              <a:ext cx="1231041" cy="72866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A4CE1C-D7F6-4CF4-A8D7-539D0B5DA0C6}"/>
                </a:ext>
              </a:extLst>
            </p:cNvPr>
            <p:cNvSpPr txBox="1"/>
            <p:nvPr/>
          </p:nvSpPr>
          <p:spPr>
            <a:xfrm>
              <a:off x="6327903" y="5276544"/>
              <a:ext cx="20580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arvestItal" pitchFamily="2" charset="0"/>
                </a:rPr>
                <a:t>TAP for accelerated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arvestItal" pitchFamily="2" charset="0"/>
                </a:rPr>
                <a:t> identity theft</a:t>
              </a:r>
            </a:p>
            <a:p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77E4A0-70FD-44E6-B8DE-21FBEC9AC27C}"/>
              </a:ext>
            </a:extLst>
          </p:cNvPr>
          <p:cNvGrpSpPr/>
          <p:nvPr/>
        </p:nvGrpSpPr>
        <p:grpSpPr>
          <a:xfrm>
            <a:off x="5644954" y="3793579"/>
            <a:ext cx="3148888" cy="1136375"/>
            <a:chOff x="4138865" y="5600055"/>
            <a:chExt cx="3148888" cy="113637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A983415-AAE7-4CD7-964F-78D79A81D2AC}"/>
                </a:ext>
              </a:extLst>
            </p:cNvPr>
            <p:cNvSpPr/>
            <p:nvPr/>
          </p:nvSpPr>
          <p:spPr>
            <a:xfrm>
              <a:off x="4138865" y="5600055"/>
              <a:ext cx="3148888" cy="113637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EFCD7F0-191D-4FAC-BC36-6F0061EF8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55" y="5718258"/>
              <a:ext cx="845327" cy="85151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B71A0B-295A-4964-B22C-D58D60B53905}"/>
                </a:ext>
              </a:extLst>
            </p:cNvPr>
            <p:cNvSpPr txBox="1"/>
            <p:nvPr/>
          </p:nvSpPr>
          <p:spPr>
            <a:xfrm>
              <a:off x="5093092" y="5777784"/>
              <a:ext cx="19559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hrasticMedium" pitchFamily="2" charset="0"/>
                </a:rPr>
                <a:t>We’ve been trying to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PhrasticMedium" pitchFamily="2" charset="0"/>
                </a:rPr>
                <a:t>reach you about your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PhrasticMedium" pitchFamily="2" charset="0"/>
                </a:rPr>
                <a:t>car’s extended warranty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7E0A51-B6B0-4EAC-98A4-D695007E5D61}"/>
              </a:ext>
            </a:extLst>
          </p:cNvPr>
          <p:cNvGrpSpPr/>
          <p:nvPr/>
        </p:nvGrpSpPr>
        <p:grpSpPr>
          <a:xfrm>
            <a:off x="9095475" y="5129641"/>
            <a:ext cx="2900285" cy="848962"/>
            <a:chOff x="8682115" y="5777785"/>
            <a:chExt cx="2900285" cy="84896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72067C0-DD97-4C81-9BB0-0FF4841CF392}"/>
                </a:ext>
              </a:extLst>
            </p:cNvPr>
            <p:cNvSpPr/>
            <p:nvPr/>
          </p:nvSpPr>
          <p:spPr>
            <a:xfrm>
              <a:off x="8682115" y="5777785"/>
              <a:ext cx="2900285" cy="84896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D5AA79-B968-4886-9116-C2342C2EC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842" y="5873349"/>
              <a:ext cx="782286" cy="62027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92F231-B290-4D60-ABD9-8F3D75A6FC81}"/>
                </a:ext>
              </a:extLst>
            </p:cNvPr>
            <p:cNvSpPr txBox="1"/>
            <p:nvPr/>
          </p:nvSpPr>
          <p:spPr>
            <a:xfrm>
              <a:off x="9528733" y="5820848"/>
              <a:ext cx="19581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Kanalisirung" pitchFamily="50" charset="0"/>
                </a:rPr>
                <a:t>Want to be a crab?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Kanalisirung" pitchFamily="50" charset="0"/>
                </a:rPr>
                <a:t>Ask me how TODAY!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1BEC53-2490-4979-9DA0-EA96D751212F}"/>
              </a:ext>
            </a:extLst>
          </p:cNvPr>
          <p:cNvGrpSpPr/>
          <p:nvPr/>
        </p:nvGrpSpPr>
        <p:grpSpPr>
          <a:xfrm>
            <a:off x="8992898" y="3663877"/>
            <a:ext cx="2900285" cy="1569660"/>
            <a:chOff x="6747651" y="3778548"/>
            <a:chExt cx="2900285" cy="156966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9B7FABF-9D52-44C6-AB85-22E966F34E90}"/>
                </a:ext>
              </a:extLst>
            </p:cNvPr>
            <p:cNvSpPr/>
            <p:nvPr/>
          </p:nvSpPr>
          <p:spPr>
            <a:xfrm>
              <a:off x="6747651" y="4007731"/>
              <a:ext cx="2900285" cy="111938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6F021D-7260-4463-B299-715D55231F39}"/>
                </a:ext>
              </a:extLst>
            </p:cNvPr>
            <p:cNvSpPr txBox="1"/>
            <p:nvPr/>
          </p:nvSpPr>
          <p:spPr>
            <a:xfrm>
              <a:off x="7208247" y="4089588"/>
              <a:ext cx="2326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shitposting</a:t>
              </a:r>
            </a:p>
            <a:p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7BEFC8-2F71-4484-9032-84AFFF66EDDE}"/>
                </a:ext>
              </a:extLst>
            </p:cNvPr>
            <p:cNvSpPr txBox="1"/>
            <p:nvPr/>
          </p:nvSpPr>
          <p:spPr>
            <a:xfrm>
              <a:off x="6747651" y="3778548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2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771357C-9F84-4B08-A9D8-4491A3C9D827}"/>
              </a:ext>
            </a:extLst>
          </p:cNvPr>
          <p:cNvGrpSpPr/>
          <p:nvPr/>
        </p:nvGrpSpPr>
        <p:grpSpPr>
          <a:xfrm>
            <a:off x="105714" y="119542"/>
            <a:ext cx="3841394" cy="1071830"/>
            <a:chOff x="829010" y="214044"/>
            <a:chExt cx="3841394" cy="10718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DC7733-2590-416B-8EEF-551ADF6977AE}"/>
                </a:ext>
              </a:extLst>
            </p:cNvPr>
            <p:cNvSpPr/>
            <p:nvPr/>
          </p:nvSpPr>
          <p:spPr>
            <a:xfrm>
              <a:off x="829010" y="214044"/>
              <a:ext cx="3841394" cy="107183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8458A8-227B-487E-ACD0-558AC116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75" y="314890"/>
              <a:ext cx="887557" cy="8701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AB2156-3608-4D89-8E20-D8EB8E04497A}"/>
                </a:ext>
              </a:extLst>
            </p:cNvPr>
            <p:cNvSpPr txBox="1"/>
            <p:nvPr/>
          </p:nvSpPr>
          <p:spPr>
            <a:xfrm>
              <a:off x="1824832" y="426793"/>
              <a:ext cx="2791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eneane" pitchFamily="2" charset="0"/>
                </a:rPr>
                <a:t>Test that assumption at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Deneane" pitchFamily="2" charset="0"/>
                </a:rPr>
                <a:t>your earliest convenience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EED1C5-FB34-457C-8DEB-A631DB9B6BF9}"/>
              </a:ext>
            </a:extLst>
          </p:cNvPr>
          <p:cNvGrpSpPr/>
          <p:nvPr/>
        </p:nvGrpSpPr>
        <p:grpSpPr>
          <a:xfrm>
            <a:off x="6878879" y="66852"/>
            <a:ext cx="5257800" cy="1348048"/>
            <a:chOff x="1371600" y="2690552"/>
            <a:chExt cx="5257800" cy="13480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213C32-E077-449E-BF81-E5857BECAD2B}"/>
                </a:ext>
              </a:extLst>
            </p:cNvPr>
            <p:cNvSpPr/>
            <p:nvPr/>
          </p:nvSpPr>
          <p:spPr>
            <a:xfrm>
              <a:off x="1371600" y="2690552"/>
              <a:ext cx="5257800" cy="1348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F734F0-3688-4FB5-A229-0B839C01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829" y="2828661"/>
              <a:ext cx="884259" cy="10718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D58B77-A43A-47CB-980E-8DBA7937D64C}"/>
                </a:ext>
              </a:extLst>
            </p:cNvPr>
            <p:cNvSpPr txBox="1"/>
            <p:nvPr/>
          </p:nvSpPr>
          <p:spPr>
            <a:xfrm>
              <a:off x="3702206" y="2690552"/>
              <a:ext cx="143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WARNING!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EB1AC-53A3-4B3A-B385-1D1C21C772BA}"/>
                </a:ext>
              </a:extLst>
            </p:cNvPr>
            <p:cNvSpPr txBox="1"/>
            <p:nvPr/>
          </p:nvSpPr>
          <p:spPr>
            <a:xfrm>
              <a:off x="2489599" y="2977160"/>
              <a:ext cx="38641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obey all laws of physics, time,</a:t>
              </a:r>
            </a:p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 space or face criminal charges</a:t>
              </a:r>
            </a:p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including fines and/or jail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7058E8-8DD2-4BFE-A0E8-467ECFA0D8C7}"/>
              </a:ext>
            </a:extLst>
          </p:cNvPr>
          <p:cNvGrpSpPr/>
          <p:nvPr/>
        </p:nvGrpSpPr>
        <p:grpSpPr>
          <a:xfrm>
            <a:off x="416081" y="1512427"/>
            <a:ext cx="4667252" cy="1268236"/>
            <a:chOff x="1257299" y="4361040"/>
            <a:chExt cx="4667252" cy="126823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7F0F71-562E-4095-8346-06CD3190357B}"/>
                </a:ext>
              </a:extLst>
            </p:cNvPr>
            <p:cNvSpPr/>
            <p:nvPr/>
          </p:nvSpPr>
          <p:spPr>
            <a:xfrm>
              <a:off x="1257299" y="4361040"/>
              <a:ext cx="4667252" cy="12682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3A4C9E-ED44-4BD7-B38A-71B7FEF2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054" y="4542013"/>
              <a:ext cx="955498" cy="9470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0BF441-CDFE-4194-83F4-36E1028A602C}"/>
                </a:ext>
              </a:extLst>
            </p:cNvPr>
            <p:cNvSpPr txBox="1"/>
            <p:nvPr/>
          </p:nvSpPr>
          <p:spPr>
            <a:xfrm>
              <a:off x="2336552" y="4646183"/>
              <a:ext cx="347723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etterOMatic!" panose="020B0603050302020204" pitchFamily="34" charset="0"/>
                </a:rPr>
                <a:t>Please avoid contact with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LetterOMatic!" panose="020B0603050302020204" pitchFamily="34" charset="0"/>
                </a:rPr>
                <a:t>holy water and anyone that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LetterOMatic!" panose="020B0603050302020204" pitchFamily="34" charset="0"/>
                </a:rPr>
                <a:t>uses ketchup on steak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87B956-4DAA-452B-90D5-12992D78B3B5}"/>
              </a:ext>
            </a:extLst>
          </p:cNvPr>
          <p:cNvGrpSpPr/>
          <p:nvPr/>
        </p:nvGrpSpPr>
        <p:grpSpPr>
          <a:xfrm>
            <a:off x="7917104" y="1512427"/>
            <a:ext cx="4219575" cy="1362075"/>
            <a:chOff x="539836" y="3238500"/>
            <a:chExt cx="4219575" cy="136207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368186-DF3D-434B-9D3F-EBB2CAAD3106}"/>
                </a:ext>
              </a:extLst>
            </p:cNvPr>
            <p:cNvSpPr/>
            <p:nvPr/>
          </p:nvSpPr>
          <p:spPr>
            <a:xfrm>
              <a:off x="539836" y="3238500"/>
              <a:ext cx="4219575" cy="136207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900697-180D-4544-918C-562C5786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0" y="3374133"/>
              <a:ext cx="1160060" cy="11464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DFE5E-A276-4B6B-B38E-2B96C509FB0B}"/>
                </a:ext>
              </a:extLst>
            </p:cNvPr>
            <p:cNvSpPr txBox="1"/>
            <p:nvPr/>
          </p:nvSpPr>
          <p:spPr>
            <a:xfrm>
              <a:off x="1780785" y="3597215"/>
              <a:ext cx="29643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</a:rPr>
                <a:t>This product contains portions</a:t>
              </a:r>
            </a:p>
            <a:p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</a:rPr>
                <a:t>of SCO Unix, please use with</a:t>
              </a:r>
            </a:p>
            <a:p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</a:rPr>
                <a:t>extreme caution!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1F4A6-FA30-479E-92D3-99092BFE3565}"/>
                </a:ext>
              </a:extLst>
            </p:cNvPr>
            <p:cNvSpPr txBox="1"/>
            <p:nvPr/>
          </p:nvSpPr>
          <p:spPr>
            <a:xfrm>
              <a:off x="2543462" y="3332519"/>
              <a:ext cx="143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WARNING!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180485-ED70-4A49-AD71-E9AAF2404FB3}"/>
              </a:ext>
            </a:extLst>
          </p:cNvPr>
          <p:cNvGrpSpPr/>
          <p:nvPr/>
        </p:nvGrpSpPr>
        <p:grpSpPr>
          <a:xfrm>
            <a:off x="206176" y="2881961"/>
            <a:ext cx="2897285" cy="1861537"/>
            <a:chOff x="6096000" y="3143249"/>
            <a:chExt cx="2897285" cy="186153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E15B5E-2188-4175-81CD-092B23AA730E}"/>
                </a:ext>
              </a:extLst>
            </p:cNvPr>
            <p:cNvSpPr/>
            <p:nvPr/>
          </p:nvSpPr>
          <p:spPr>
            <a:xfrm>
              <a:off x="6096000" y="3143249"/>
              <a:ext cx="2897285" cy="18615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3021B4-5133-4168-A0FC-F5083BDD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993" y="3332519"/>
              <a:ext cx="1166712" cy="116671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1997E5-6540-4E39-ACD4-2D51A6C1EE58}"/>
                </a:ext>
              </a:extLst>
            </p:cNvPr>
            <p:cNvSpPr txBox="1"/>
            <p:nvPr/>
          </p:nvSpPr>
          <p:spPr>
            <a:xfrm>
              <a:off x="6251357" y="4520545"/>
              <a:ext cx="269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chicoco" panose="020B0A04020102020204" pitchFamily="34" charset="0"/>
                </a:rPr>
                <a:t>#DuckArmyInvasion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7917FD-3A23-4E3E-B411-E24CC5E70F5C}"/>
              </a:ext>
            </a:extLst>
          </p:cNvPr>
          <p:cNvGrpSpPr/>
          <p:nvPr/>
        </p:nvGrpSpPr>
        <p:grpSpPr>
          <a:xfrm>
            <a:off x="8804353" y="3336258"/>
            <a:ext cx="3241517" cy="952947"/>
            <a:chOff x="5083333" y="5242464"/>
            <a:chExt cx="3241517" cy="952947"/>
          </a:xfrm>
          <a:solidFill>
            <a:schemeClr val="accent5">
              <a:lumMod val="5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ABE76B-53DD-4E74-AD3B-726F6EEA2EB4}"/>
                </a:ext>
              </a:extLst>
            </p:cNvPr>
            <p:cNvSpPr/>
            <p:nvPr/>
          </p:nvSpPr>
          <p:spPr>
            <a:xfrm>
              <a:off x="5083333" y="5242464"/>
              <a:ext cx="3241517" cy="95294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9F3CA1-C6DB-4596-B506-F26100B89852}"/>
                </a:ext>
              </a:extLst>
            </p:cNvPr>
            <p:cNvSpPr txBox="1"/>
            <p:nvPr/>
          </p:nvSpPr>
          <p:spPr>
            <a:xfrm>
              <a:off x="5923042" y="5395771"/>
              <a:ext cx="236821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Engravers MT" panose="02090707080505020304" pitchFamily="18" charset="0"/>
                </a:rPr>
                <a:t>STFU and go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Engravers MT" panose="02090707080505020304" pitchFamily="18" charset="0"/>
                </a:rPr>
                <a:t>finger paint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D6FC623-3580-4BD0-B2C3-58EA74017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550" y="5323203"/>
              <a:ext cx="755492" cy="791468"/>
            </a:xfrm>
            <a:prstGeom prst="rect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56F4F9-ADF3-4231-ABA9-DC9C1BD5D0D1}"/>
              </a:ext>
            </a:extLst>
          </p:cNvPr>
          <p:cNvGrpSpPr/>
          <p:nvPr/>
        </p:nvGrpSpPr>
        <p:grpSpPr>
          <a:xfrm>
            <a:off x="3465863" y="3489565"/>
            <a:ext cx="3305370" cy="996567"/>
            <a:chOff x="4389571" y="3790921"/>
            <a:chExt cx="3305370" cy="99656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649A9EA-6828-49C8-9EB1-3874B986B1AC}"/>
                </a:ext>
              </a:extLst>
            </p:cNvPr>
            <p:cNvSpPr/>
            <p:nvPr/>
          </p:nvSpPr>
          <p:spPr>
            <a:xfrm>
              <a:off x="4389571" y="3790921"/>
              <a:ext cx="3305369" cy="99656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D3ACCBB-5AB7-44AB-AE21-A2FAE94B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453" y="3980965"/>
              <a:ext cx="682059" cy="6227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41918F-74D1-4542-A9CE-791FA18F127B}"/>
                </a:ext>
              </a:extLst>
            </p:cNvPr>
            <p:cNvSpPr txBox="1"/>
            <p:nvPr/>
          </p:nvSpPr>
          <p:spPr>
            <a:xfrm>
              <a:off x="5114444" y="3837728"/>
              <a:ext cx="2580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ckwell" panose="02060603020205020403" pitchFamily="18" charset="0"/>
                </a:rPr>
                <a:t>Some people appear to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ckwell" panose="02060603020205020403" pitchFamily="18" charset="0"/>
                </a:rPr>
                <a:t>have bad luck when it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ckwell" panose="02060603020205020403" pitchFamily="18" charset="0"/>
                </a:rPr>
                <a:t>comes to critical thinking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4804DE-78BF-438D-9349-0F12A358586A}"/>
              </a:ext>
            </a:extLst>
          </p:cNvPr>
          <p:cNvGrpSpPr/>
          <p:nvPr/>
        </p:nvGrpSpPr>
        <p:grpSpPr>
          <a:xfrm>
            <a:off x="4069513" y="192327"/>
            <a:ext cx="2701720" cy="890023"/>
            <a:chOff x="4032454" y="5534025"/>
            <a:chExt cx="2701720" cy="89002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40BCC26-FB51-4281-8EB8-17359E8EEBB2}"/>
                </a:ext>
              </a:extLst>
            </p:cNvPr>
            <p:cNvSpPr/>
            <p:nvPr/>
          </p:nvSpPr>
          <p:spPr>
            <a:xfrm>
              <a:off x="4099335" y="5534026"/>
              <a:ext cx="2634839" cy="8900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9923FA8D-0EAB-4AC0-A001-5335B2138B54}"/>
                </a:ext>
              </a:extLst>
            </p:cNvPr>
            <p:cNvSpPr/>
            <p:nvPr/>
          </p:nvSpPr>
          <p:spPr>
            <a:xfrm>
              <a:off x="4032454" y="5534025"/>
              <a:ext cx="748941" cy="838167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EC71B0-A43D-42B3-87A7-2521C2388EAC}"/>
                </a:ext>
              </a:extLst>
            </p:cNvPr>
            <p:cNvSpPr txBox="1"/>
            <p:nvPr/>
          </p:nvSpPr>
          <p:spPr>
            <a:xfrm>
              <a:off x="4715642" y="5717427"/>
              <a:ext cx="1938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Elephant" panose="02020904090505020303" pitchFamily="18" charset="0"/>
                </a:rPr>
                <a:t>I got blocked!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Elephant" panose="02020904090505020303" pitchFamily="18" charset="0"/>
                </a:rPr>
                <a:t>Find out how today</a:t>
              </a:r>
              <a:r>
                <a:rPr lang="en-US" sz="14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41B60C-2483-4D30-9B59-E48F51161C04}"/>
              </a:ext>
            </a:extLst>
          </p:cNvPr>
          <p:cNvGrpSpPr/>
          <p:nvPr/>
        </p:nvGrpSpPr>
        <p:grpSpPr>
          <a:xfrm>
            <a:off x="5428325" y="1304653"/>
            <a:ext cx="1655635" cy="1709297"/>
            <a:chOff x="4440365" y="4781411"/>
            <a:chExt cx="1655635" cy="1709297"/>
          </a:xfrm>
        </p:grpSpPr>
        <p:sp>
          <p:nvSpPr>
            <p:cNvPr id="37" name="Star: 10 Points 36">
              <a:extLst>
                <a:ext uri="{FF2B5EF4-FFF2-40B4-BE49-F238E27FC236}">
                  <a16:creationId xmlns:a16="http://schemas.microsoft.com/office/drawing/2014/main" id="{5F13EA77-7E43-494F-84A4-51D9D8CA8FC4}"/>
                </a:ext>
              </a:extLst>
            </p:cNvPr>
            <p:cNvSpPr/>
            <p:nvPr/>
          </p:nvSpPr>
          <p:spPr>
            <a:xfrm rot="2098319">
              <a:off x="4440365" y="4781411"/>
              <a:ext cx="1655635" cy="1709297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7A96E2D-5F36-4D8F-9381-E9B66BA912B2}"/>
                </a:ext>
              </a:extLst>
            </p:cNvPr>
            <p:cNvGrpSpPr/>
            <p:nvPr/>
          </p:nvGrpSpPr>
          <p:grpSpPr>
            <a:xfrm>
              <a:off x="4838544" y="5204878"/>
              <a:ext cx="719293" cy="862362"/>
              <a:chOff x="7008838" y="5187500"/>
              <a:chExt cx="943144" cy="11833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CE72974-7BA3-48E9-8005-64C638AC6B92}"/>
                  </a:ext>
                </a:extLst>
              </p:cNvPr>
              <p:cNvSpPr/>
              <p:nvPr/>
            </p:nvSpPr>
            <p:spPr>
              <a:xfrm rot="2071851">
                <a:off x="7728010" y="5187500"/>
                <a:ext cx="223972" cy="1183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53B11AE-DF45-4636-8FE4-9A7A3DAEA8DC}"/>
                  </a:ext>
                </a:extLst>
              </p:cNvPr>
              <p:cNvSpPr/>
              <p:nvPr/>
            </p:nvSpPr>
            <p:spPr>
              <a:xfrm rot="18104154">
                <a:off x="7248333" y="5691512"/>
                <a:ext cx="222206" cy="701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1FC8E1-5F84-4593-B34D-06EB04C0F7C7}"/>
              </a:ext>
            </a:extLst>
          </p:cNvPr>
          <p:cNvSpPr txBox="1"/>
          <p:nvPr/>
        </p:nvSpPr>
        <p:spPr>
          <a:xfrm>
            <a:off x="3635322" y="3550251"/>
            <a:ext cx="159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ustardo" pitchFamily="50" charset="0"/>
              </a:rPr>
              <a:t>@MalwareJake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ustardo" pitchFamily="50" charset="0"/>
              </a:rPr>
              <a:t>is my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ustardo" pitchFamily="50" charset="0"/>
              </a:rPr>
              <a:t>Sugar Daddy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Yu Gothic UI Semibold</vt:lpstr>
      <vt:lpstr>Aharoni</vt:lpstr>
      <vt:lpstr>Archicoco</vt:lpstr>
      <vt:lpstr>Arial</vt:lpstr>
      <vt:lpstr>Avenir Next LT Pro Light</vt:lpstr>
      <vt:lpstr>Calibri</vt:lpstr>
      <vt:lpstr>Calibri Light</vt:lpstr>
      <vt:lpstr>Deneane</vt:lpstr>
      <vt:lpstr>Elephant</vt:lpstr>
      <vt:lpstr>Engravers MT</vt:lpstr>
      <vt:lpstr>Garamond</vt:lpstr>
      <vt:lpstr>HarvestItal</vt:lpstr>
      <vt:lpstr>Kanalisirung</vt:lpstr>
      <vt:lpstr>Lato Black</vt:lpstr>
      <vt:lpstr>LetterOMatic!</vt:lpstr>
      <vt:lpstr>Mustardo</vt:lpstr>
      <vt:lpstr>PhrasticMedium</vt:lpstr>
      <vt:lpstr>Roboto</vt:lpstr>
      <vt:lpstr>Rockwell</vt:lpstr>
      <vt:lpstr>Segoe UI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Voss</dc:creator>
  <cp:lastModifiedBy>Tim Voss</cp:lastModifiedBy>
  <cp:revision>39</cp:revision>
  <dcterms:created xsi:type="dcterms:W3CDTF">2021-08-21T21:02:25Z</dcterms:created>
  <dcterms:modified xsi:type="dcterms:W3CDTF">2021-09-04T00:57:33Z</dcterms:modified>
</cp:coreProperties>
</file>