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46" d="100"/>
          <a:sy n="46" d="100"/>
        </p:scale>
        <p:origin x="1032" y="102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B73E6-E8EC-4E50-9A01-5708B11525EB}"/>
              </a:ext>
            </a:extLst>
          </p:cNvPr>
          <p:cNvSpPr txBox="1"/>
          <p:nvPr/>
        </p:nvSpPr>
        <p:spPr>
          <a:xfrm rot="16200000">
            <a:off x="1351598" y="31828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BCD162-1947-4D71-9B87-27BC9E027DF8}"/>
              </a:ext>
            </a:extLst>
          </p:cNvPr>
          <p:cNvCxnSpPr>
            <a:cxnSpLocks/>
          </p:cNvCxnSpPr>
          <p:nvPr/>
        </p:nvCxnSpPr>
        <p:spPr>
          <a:xfrm flipV="1">
            <a:off x="1600200" y="2667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2BFFEDA-2E95-4E72-94C3-0A2C17E7D780}"/>
              </a:ext>
            </a:extLst>
          </p:cNvPr>
          <p:cNvSpPr/>
          <p:nvPr/>
        </p:nvSpPr>
        <p:spPr>
          <a:xfrm>
            <a:off x="152400" y="8853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7301F3-077A-4725-84DE-77059BE178E1}"/>
              </a:ext>
            </a:extLst>
          </p:cNvPr>
          <p:cNvSpPr txBox="1"/>
          <p:nvPr/>
        </p:nvSpPr>
        <p:spPr>
          <a:xfrm rot="16200000">
            <a:off x="1351598" y="10512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5CADAE-93F0-43C5-9129-9A4F5A0B8A29}"/>
              </a:ext>
            </a:extLst>
          </p:cNvPr>
          <p:cNvCxnSpPr>
            <a:cxnSpLocks/>
          </p:cNvCxnSpPr>
          <p:nvPr/>
        </p:nvCxnSpPr>
        <p:spPr>
          <a:xfrm flipV="1">
            <a:off x="1600200" y="9996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4E04EEE-F832-4094-A0AB-83BFD75BCDB2}"/>
              </a:ext>
            </a:extLst>
          </p:cNvPr>
          <p:cNvSpPr/>
          <p:nvPr/>
        </p:nvSpPr>
        <p:spPr>
          <a:xfrm>
            <a:off x="1985210" y="15240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2E8F5E-2D67-4314-AD65-24971FDA51FB}"/>
              </a:ext>
            </a:extLst>
          </p:cNvPr>
          <p:cNvSpPr txBox="1"/>
          <p:nvPr/>
        </p:nvSpPr>
        <p:spPr>
          <a:xfrm rot="16200000">
            <a:off x="3184408" y="31828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80F1EF-4C44-47AD-94BC-1645B5DC7AFC}"/>
              </a:ext>
            </a:extLst>
          </p:cNvPr>
          <p:cNvCxnSpPr>
            <a:cxnSpLocks/>
          </p:cNvCxnSpPr>
          <p:nvPr/>
        </p:nvCxnSpPr>
        <p:spPr>
          <a:xfrm flipV="1">
            <a:off x="3433010" y="2667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DB706FA-4B2F-4F46-8747-F235246AE77F}"/>
              </a:ext>
            </a:extLst>
          </p:cNvPr>
          <p:cNvSpPr/>
          <p:nvPr/>
        </p:nvSpPr>
        <p:spPr>
          <a:xfrm>
            <a:off x="1989638" y="8853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F64B02-E86D-43FB-971C-665CD007CB3F}"/>
              </a:ext>
            </a:extLst>
          </p:cNvPr>
          <p:cNvSpPr txBox="1"/>
          <p:nvPr/>
        </p:nvSpPr>
        <p:spPr>
          <a:xfrm rot="16200000">
            <a:off x="3188836" y="10512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F11CC6-320A-410D-BD23-EE6170821A7D}"/>
              </a:ext>
            </a:extLst>
          </p:cNvPr>
          <p:cNvCxnSpPr>
            <a:cxnSpLocks/>
          </p:cNvCxnSpPr>
          <p:nvPr/>
        </p:nvCxnSpPr>
        <p:spPr>
          <a:xfrm flipV="1">
            <a:off x="3437438" y="9996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2D910B8-CF59-4932-AFB6-8A6769444B00}"/>
              </a:ext>
            </a:extLst>
          </p:cNvPr>
          <p:cNvSpPr/>
          <p:nvPr/>
        </p:nvSpPr>
        <p:spPr>
          <a:xfrm>
            <a:off x="152400" y="162150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570F11-E868-415E-AEED-93BA4269421D}"/>
              </a:ext>
            </a:extLst>
          </p:cNvPr>
          <p:cNvSpPr txBox="1"/>
          <p:nvPr/>
        </p:nvSpPr>
        <p:spPr>
          <a:xfrm rot="16200000">
            <a:off x="1351598" y="178738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B4C374-E348-4323-82B1-104BE87D6D16}"/>
              </a:ext>
            </a:extLst>
          </p:cNvPr>
          <p:cNvCxnSpPr>
            <a:cxnSpLocks/>
          </p:cNvCxnSpPr>
          <p:nvPr/>
        </p:nvCxnSpPr>
        <p:spPr>
          <a:xfrm flipV="1">
            <a:off x="1600200" y="1735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7C86663-DB6F-4478-9895-A1F840BA6CA1}"/>
              </a:ext>
            </a:extLst>
          </p:cNvPr>
          <p:cNvSpPr/>
          <p:nvPr/>
        </p:nvSpPr>
        <p:spPr>
          <a:xfrm>
            <a:off x="152400" y="23544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A2DF05-F5C5-4AB9-8D2A-4CC5EBC344CA}"/>
              </a:ext>
            </a:extLst>
          </p:cNvPr>
          <p:cNvSpPr txBox="1"/>
          <p:nvPr/>
        </p:nvSpPr>
        <p:spPr>
          <a:xfrm rot="16200000">
            <a:off x="1351598" y="25203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F020AD-50A5-41EC-B776-3906FD4AC89C}"/>
              </a:ext>
            </a:extLst>
          </p:cNvPr>
          <p:cNvCxnSpPr>
            <a:cxnSpLocks/>
          </p:cNvCxnSpPr>
          <p:nvPr/>
        </p:nvCxnSpPr>
        <p:spPr>
          <a:xfrm flipV="1">
            <a:off x="1600200" y="24687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66E2851-B74C-4D88-B3C5-97E67711745F}"/>
              </a:ext>
            </a:extLst>
          </p:cNvPr>
          <p:cNvSpPr/>
          <p:nvPr/>
        </p:nvSpPr>
        <p:spPr>
          <a:xfrm>
            <a:off x="1985210" y="162150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0563D6-636C-4126-B734-F04F820FAFAC}"/>
              </a:ext>
            </a:extLst>
          </p:cNvPr>
          <p:cNvSpPr txBox="1"/>
          <p:nvPr/>
        </p:nvSpPr>
        <p:spPr>
          <a:xfrm rot="16200000">
            <a:off x="3184408" y="178738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B72A3-DB96-4E26-9BF2-4D9D1EC159E9}"/>
              </a:ext>
            </a:extLst>
          </p:cNvPr>
          <p:cNvCxnSpPr>
            <a:cxnSpLocks/>
          </p:cNvCxnSpPr>
          <p:nvPr/>
        </p:nvCxnSpPr>
        <p:spPr>
          <a:xfrm flipV="1">
            <a:off x="3433010" y="1735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3C1D75B-1EF4-4D3E-83AD-102E9B927CCB}"/>
              </a:ext>
            </a:extLst>
          </p:cNvPr>
          <p:cNvSpPr/>
          <p:nvPr/>
        </p:nvSpPr>
        <p:spPr>
          <a:xfrm>
            <a:off x="1989638" y="23544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CE6325-92E9-43C3-9C70-C2E06691E823}"/>
              </a:ext>
            </a:extLst>
          </p:cNvPr>
          <p:cNvSpPr txBox="1"/>
          <p:nvPr/>
        </p:nvSpPr>
        <p:spPr>
          <a:xfrm rot="16200000">
            <a:off x="3188836" y="25203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658747B-13B9-4882-ACE9-081E101325CA}"/>
              </a:ext>
            </a:extLst>
          </p:cNvPr>
          <p:cNvCxnSpPr>
            <a:cxnSpLocks/>
          </p:cNvCxnSpPr>
          <p:nvPr/>
        </p:nvCxnSpPr>
        <p:spPr>
          <a:xfrm flipV="1">
            <a:off x="3437438" y="24687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E9CA18-BAE5-4F0E-B1F7-76A5A1CBFA59}"/>
              </a:ext>
            </a:extLst>
          </p:cNvPr>
          <p:cNvSpPr/>
          <p:nvPr/>
        </p:nvSpPr>
        <p:spPr>
          <a:xfrm>
            <a:off x="152400" y="310411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832AA1-C07B-4738-96C0-81EC749B26B1}"/>
              </a:ext>
            </a:extLst>
          </p:cNvPr>
          <p:cNvSpPr txBox="1"/>
          <p:nvPr/>
        </p:nvSpPr>
        <p:spPr>
          <a:xfrm rot="16200000">
            <a:off x="1351598" y="326999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C0F390-D130-4C22-A001-B2B324FED515}"/>
              </a:ext>
            </a:extLst>
          </p:cNvPr>
          <p:cNvCxnSpPr>
            <a:cxnSpLocks/>
          </p:cNvCxnSpPr>
          <p:nvPr/>
        </p:nvCxnSpPr>
        <p:spPr>
          <a:xfrm flipV="1">
            <a:off x="1600200" y="321841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30A6491-3E48-4C1D-9913-3D9B52A7F6A3}"/>
              </a:ext>
            </a:extLst>
          </p:cNvPr>
          <p:cNvSpPr/>
          <p:nvPr/>
        </p:nvSpPr>
        <p:spPr>
          <a:xfrm>
            <a:off x="152400" y="383710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71D1E0E-5BE2-40BC-91BD-454E3A9775B1}"/>
              </a:ext>
            </a:extLst>
          </p:cNvPr>
          <p:cNvSpPr txBox="1"/>
          <p:nvPr/>
        </p:nvSpPr>
        <p:spPr>
          <a:xfrm rot="16200000">
            <a:off x="1351598" y="400299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DB7A1A9-5092-4E16-80B3-AF0733FB1199}"/>
              </a:ext>
            </a:extLst>
          </p:cNvPr>
          <p:cNvCxnSpPr>
            <a:cxnSpLocks/>
          </p:cNvCxnSpPr>
          <p:nvPr/>
        </p:nvCxnSpPr>
        <p:spPr>
          <a:xfrm flipV="1">
            <a:off x="1600200" y="395140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C354A9D-EB86-4441-BF58-5ADA78DA2BCD}"/>
              </a:ext>
            </a:extLst>
          </p:cNvPr>
          <p:cNvSpPr/>
          <p:nvPr/>
        </p:nvSpPr>
        <p:spPr>
          <a:xfrm>
            <a:off x="1985210" y="310411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B0C6D7E-24E6-4823-ACF6-1B7CCD785D19}"/>
              </a:ext>
            </a:extLst>
          </p:cNvPr>
          <p:cNvSpPr txBox="1"/>
          <p:nvPr/>
        </p:nvSpPr>
        <p:spPr>
          <a:xfrm rot="16200000">
            <a:off x="3184408" y="326999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EE830CF-D92A-4CFE-9071-DBBC6DD34C83}"/>
              </a:ext>
            </a:extLst>
          </p:cNvPr>
          <p:cNvCxnSpPr>
            <a:cxnSpLocks/>
          </p:cNvCxnSpPr>
          <p:nvPr/>
        </p:nvCxnSpPr>
        <p:spPr>
          <a:xfrm flipV="1">
            <a:off x="3433010" y="321841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61E448D-66BF-46A8-A656-AAD603783020}"/>
              </a:ext>
            </a:extLst>
          </p:cNvPr>
          <p:cNvSpPr/>
          <p:nvPr/>
        </p:nvSpPr>
        <p:spPr>
          <a:xfrm>
            <a:off x="1989638" y="383710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16C61DA-7653-408F-8808-2F260BB3AF9E}"/>
              </a:ext>
            </a:extLst>
          </p:cNvPr>
          <p:cNvSpPr txBox="1"/>
          <p:nvPr/>
        </p:nvSpPr>
        <p:spPr>
          <a:xfrm rot="16200000">
            <a:off x="3188836" y="400299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0AE32FB-CBC3-4035-B41D-DC2C4AB5901E}"/>
              </a:ext>
            </a:extLst>
          </p:cNvPr>
          <p:cNvCxnSpPr>
            <a:cxnSpLocks/>
          </p:cNvCxnSpPr>
          <p:nvPr/>
        </p:nvCxnSpPr>
        <p:spPr>
          <a:xfrm flipV="1">
            <a:off x="3437438" y="395140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B1D02BA-57FB-4E14-ADE0-5B0A1983B43E}"/>
              </a:ext>
            </a:extLst>
          </p:cNvPr>
          <p:cNvSpPr/>
          <p:nvPr/>
        </p:nvSpPr>
        <p:spPr>
          <a:xfrm>
            <a:off x="152400" y="457321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EA1EA-1D24-4B1E-8AB2-560FD247E40C}"/>
              </a:ext>
            </a:extLst>
          </p:cNvPr>
          <p:cNvSpPr txBox="1"/>
          <p:nvPr/>
        </p:nvSpPr>
        <p:spPr>
          <a:xfrm rot="16200000">
            <a:off x="1351598" y="473909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4F9AB9B-41FB-4119-A04A-806AE6077CB2}"/>
              </a:ext>
            </a:extLst>
          </p:cNvPr>
          <p:cNvCxnSpPr>
            <a:cxnSpLocks/>
          </p:cNvCxnSpPr>
          <p:nvPr/>
        </p:nvCxnSpPr>
        <p:spPr>
          <a:xfrm flipV="1">
            <a:off x="1600200" y="468751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5075D84-64CC-4691-B80A-BFDB8D43D0DE}"/>
              </a:ext>
            </a:extLst>
          </p:cNvPr>
          <p:cNvSpPr/>
          <p:nvPr/>
        </p:nvSpPr>
        <p:spPr>
          <a:xfrm>
            <a:off x="152400" y="530620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F86056-DD15-4B2C-9115-B35C59E9265D}"/>
              </a:ext>
            </a:extLst>
          </p:cNvPr>
          <p:cNvSpPr txBox="1"/>
          <p:nvPr/>
        </p:nvSpPr>
        <p:spPr>
          <a:xfrm rot="16200000">
            <a:off x="1351598" y="547209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CF5D4F1-23C8-48CF-A956-2F01F848D682}"/>
              </a:ext>
            </a:extLst>
          </p:cNvPr>
          <p:cNvCxnSpPr>
            <a:cxnSpLocks/>
          </p:cNvCxnSpPr>
          <p:nvPr/>
        </p:nvCxnSpPr>
        <p:spPr>
          <a:xfrm flipV="1">
            <a:off x="1600200" y="542050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3CB5988-2762-4382-A12A-05A63493C47F}"/>
              </a:ext>
            </a:extLst>
          </p:cNvPr>
          <p:cNvSpPr/>
          <p:nvPr/>
        </p:nvSpPr>
        <p:spPr>
          <a:xfrm>
            <a:off x="1985210" y="4573210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A1AADD-F0A5-45FF-A878-90AEEB5FDC08}"/>
              </a:ext>
            </a:extLst>
          </p:cNvPr>
          <p:cNvSpPr txBox="1"/>
          <p:nvPr/>
        </p:nvSpPr>
        <p:spPr>
          <a:xfrm rot="16200000">
            <a:off x="3184408" y="473909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51F931A-A61D-41D0-9AC7-9FB80F3C4B0D}"/>
              </a:ext>
            </a:extLst>
          </p:cNvPr>
          <p:cNvCxnSpPr>
            <a:cxnSpLocks/>
          </p:cNvCxnSpPr>
          <p:nvPr/>
        </p:nvCxnSpPr>
        <p:spPr>
          <a:xfrm flipV="1">
            <a:off x="3433010" y="468751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E5D4599-68D0-418F-A4DC-0F49BDAEF4FA}"/>
              </a:ext>
            </a:extLst>
          </p:cNvPr>
          <p:cNvSpPr/>
          <p:nvPr/>
        </p:nvSpPr>
        <p:spPr>
          <a:xfrm>
            <a:off x="1989638" y="530620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E3E0BF-7CD7-4798-BB4F-9123C236DFEE}"/>
              </a:ext>
            </a:extLst>
          </p:cNvPr>
          <p:cNvSpPr txBox="1"/>
          <p:nvPr/>
        </p:nvSpPr>
        <p:spPr>
          <a:xfrm rot="16200000">
            <a:off x="3188836" y="547209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CCC254-B5F6-4025-92A3-AFEA2457EAB2}"/>
              </a:ext>
            </a:extLst>
          </p:cNvPr>
          <p:cNvCxnSpPr>
            <a:cxnSpLocks/>
          </p:cNvCxnSpPr>
          <p:nvPr/>
        </p:nvCxnSpPr>
        <p:spPr>
          <a:xfrm flipV="1">
            <a:off x="3437438" y="542050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DCCD9CA-AA1A-4F31-A8B8-FC5189A9A517}"/>
              </a:ext>
            </a:extLst>
          </p:cNvPr>
          <p:cNvSpPr/>
          <p:nvPr/>
        </p:nvSpPr>
        <p:spPr>
          <a:xfrm>
            <a:off x="152400" y="6038684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241AF8-8296-494B-A545-67F0073065D0}"/>
              </a:ext>
            </a:extLst>
          </p:cNvPr>
          <p:cNvSpPr txBox="1"/>
          <p:nvPr/>
        </p:nvSpPr>
        <p:spPr>
          <a:xfrm rot="16200000">
            <a:off x="1351598" y="620457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622E2E2-572E-4148-8D21-50556023F287}"/>
              </a:ext>
            </a:extLst>
          </p:cNvPr>
          <p:cNvCxnSpPr>
            <a:cxnSpLocks/>
          </p:cNvCxnSpPr>
          <p:nvPr/>
        </p:nvCxnSpPr>
        <p:spPr>
          <a:xfrm flipV="1">
            <a:off x="1600200" y="615298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C6F41F2-E821-460D-B1DD-E620BF85DEF4}"/>
              </a:ext>
            </a:extLst>
          </p:cNvPr>
          <p:cNvSpPr/>
          <p:nvPr/>
        </p:nvSpPr>
        <p:spPr>
          <a:xfrm>
            <a:off x="152400" y="6771683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48C840-71F8-4840-A472-94B5F7592266}"/>
              </a:ext>
            </a:extLst>
          </p:cNvPr>
          <p:cNvSpPr txBox="1"/>
          <p:nvPr/>
        </p:nvSpPr>
        <p:spPr>
          <a:xfrm rot="16200000">
            <a:off x="1351598" y="693757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47640B2-F67E-4E9E-A8FC-77B26B0AEBD5}"/>
              </a:ext>
            </a:extLst>
          </p:cNvPr>
          <p:cNvCxnSpPr>
            <a:cxnSpLocks/>
          </p:cNvCxnSpPr>
          <p:nvPr/>
        </p:nvCxnSpPr>
        <p:spPr>
          <a:xfrm flipV="1">
            <a:off x="1600200" y="68859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2CBA74-E93D-4109-8A80-B4548EC38CAC}"/>
              </a:ext>
            </a:extLst>
          </p:cNvPr>
          <p:cNvSpPr/>
          <p:nvPr/>
        </p:nvSpPr>
        <p:spPr>
          <a:xfrm>
            <a:off x="1985210" y="6038684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AA7F015-C720-4651-974C-43B09C6A7989}"/>
              </a:ext>
            </a:extLst>
          </p:cNvPr>
          <p:cNvSpPr txBox="1"/>
          <p:nvPr/>
        </p:nvSpPr>
        <p:spPr>
          <a:xfrm rot="16200000">
            <a:off x="3184408" y="620457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3B0FE2F-0354-4F4A-AFE3-C1A36E8D3273}"/>
              </a:ext>
            </a:extLst>
          </p:cNvPr>
          <p:cNvCxnSpPr>
            <a:cxnSpLocks/>
          </p:cNvCxnSpPr>
          <p:nvPr/>
        </p:nvCxnSpPr>
        <p:spPr>
          <a:xfrm flipV="1">
            <a:off x="3433010" y="615298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6EFC34-FE66-4AF9-B39C-19E136530647}"/>
              </a:ext>
            </a:extLst>
          </p:cNvPr>
          <p:cNvSpPr/>
          <p:nvPr/>
        </p:nvSpPr>
        <p:spPr>
          <a:xfrm>
            <a:off x="1989638" y="6771683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80C2586-C558-4412-B89C-BB52CBA8EB82}"/>
              </a:ext>
            </a:extLst>
          </p:cNvPr>
          <p:cNvSpPr txBox="1"/>
          <p:nvPr/>
        </p:nvSpPr>
        <p:spPr>
          <a:xfrm rot="16200000">
            <a:off x="3188836" y="693757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1815B918-D491-4055-82EB-C517726D4B1D}"/>
              </a:ext>
            </a:extLst>
          </p:cNvPr>
          <p:cNvCxnSpPr>
            <a:cxnSpLocks/>
          </p:cNvCxnSpPr>
          <p:nvPr/>
        </p:nvCxnSpPr>
        <p:spPr>
          <a:xfrm flipV="1">
            <a:off x="3437438" y="68859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8EDF895-E535-4D1B-ADA2-7FF804ED3BFB}"/>
              </a:ext>
            </a:extLst>
          </p:cNvPr>
          <p:cNvSpPr/>
          <p:nvPr/>
        </p:nvSpPr>
        <p:spPr>
          <a:xfrm>
            <a:off x="3820652" y="14678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D6299D8-4CA7-45A3-88E0-39E7CD1DADA4}"/>
              </a:ext>
            </a:extLst>
          </p:cNvPr>
          <p:cNvSpPr txBox="1"/>
          <p:nvPr/>
        </p:nvSpPr>
        <p:spPr>
          <a:xfrm rot="16200000">
            <a:off x="5019850" y="31267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45CDD1F-7ACA-439C-8F23-1BBF9700B0D7}"/>
              </a:ext>
            </a:extLst>
          </p:cNvPr>
          <p:cNvCxnSpPr>
            <a:cxnSpLocks/>
          </p:cNvCxnSpPr>
          <p:nvPr/>
        </p:nvCxnSpPr>
        <p:spPr>
          <a:xfrm flipV="1">
            <a:off x="5268452" y="26108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935880F-0AE5-445B-AC9D-87BBF1CD2D57}"/>
              </a:ext>
            </a:extLst>
          </p:cNvPr>
          <p:cNvSpPr/>
          <p:nvPr/>
        </p:nvSpPr>
        <p:spPr>
          <a:xfrm>
            <a:off x="3820652" y="87978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EE337D3-5DB4-4C4B-B6D4-63B91A2A404B}"/>
              </a:ext>
            </a:extLst>
          </p:cNvPr>
          <p:cNvSpPr txBox="1"/>
          <p:nvPr/>
        </p:nvSpPr>
        <p:spPr>
          <a:xfrm rot="16200000">
            <a:off x="5019850" y="104567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FCC6D07-FD23-4488-B0E1-D35002479956}"/>
              </a:ext>
            </a:extLst>
          </p:cNvPr>
          <p:cNvCxnSpPr>
            <a:cxnSpLocks/>
          </p:cNvCxnSpPr>
          <p:nvPr/>
        </p:nvCxnSpPr>
        <p:spPr>
          <a:xfrm flipV="1">
            <a:off x="5268452" y="9940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E3DA75C-CEE4-440A-AF0C-E2C46085758F}"/>
              </a:ext>
            </a:extLst>
          </p:cNvPr>
          <p:cNvSpPr/>
          <p:nvPr/>
        </p:nvSpPr>
        <p:spPr>
          <a:xfrm>
            <a:off x="5653462" y="14678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98BFB1D-09ED-4A23-9EEF-827CA842B837}"/>
              </a:ext>
            </a:extLst>
          </p:cNvPr>
          <p:cNvSpPr txBox="1"/>
          <p:nvPr/>
        </p:nvSpPr>
        <p:spPr>
          <a:xfrm rot="16200000">
            <a:off x="6852660" y="31267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52F0548-7CCF-485F-A503-EB5C25B175E7}"/>
              </a:ext>
            </a:extLst>
          </p:cNvPr>
          <p:cNvCxnSpPr>
            <a:cxnSpLocks/>
          </p:cNvCxnSpPr>
          <p:nvPr/>
        </p:nvCxnSpPr>
        <p:spPr>
          <a:xfrm flipV="1">
            <a:off x="7101262" y="26108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D7331EB-8410-483C-BBE2-050668E08BA8}"/>
              </a:ext>
            </a:extLst>
          </p:cNvPr>
          <p:cNvSpPr/>
          <p:nvPr/>
        </p:nvSpPr>
        <p:spPr>
          <a:xfrm>
            <a:off x="5657890" y="87978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6C7E951-2E2A-48B7-A997-FE43D15FF42D}"/>
              </a:ext>
            </a:extLst>
          </p:cNvPr>
          <p:cNvSpPr txBox="1"/>
          <p:nvPr/>
        </p:nvSpPr>
        <p:spPr>
          <a:xfrm rot="16200000">
            <a:off x="6857088" y="104567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A81CFDF-BEF2-4157-B182-F3B8FE821BA3}"/>
              </a:ext>
            </a:extLst>
          </p:cNvPr>
          <p:cNvCxnSpPr>
            <a:cxnSpLocks/>
          </p:cNvCxnSpPr>
          <p:nvPr/>
        </p:nvCxnSpPr>
        <p:spPr>
          <a:xfrm flipV="1">
            <a:off x="7105690" y="9940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72BA343-7CD7-42A4-B0F4-88842BDEC530}"/>
              </a:ext>
            </a:extLst>
          </p:cNvPr>
          <p:cNvSpPr/>
          <p:nvPr/>
        </p:nvSpPr>
        <p:spPr>
          <a:xfrm>
            <a:off x="3820652" y="161588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EB1DFF-8118-4BBB-A1DF-FC94FE1C3BC1}"/>
              </a:ext>
            </a:extLst>
          </p:cNvPr>
          <p:cNvSpPr txBox="1"/>
          <p:nvPr/>
        </p:nvSpPr>
        <p:spPr>
          <a:xfrm rot="16200000">
            <a:off x="5019850" y="178177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9C3A769-9857-4923-82FD-40081EF1F5E9}"/>
              </a:ext>
            </a:extLst>
          </p:cNvPr>
          <p:cNvCxnSpPr>
            <a:cxnSpLocks/>
          </p:cNvCxnSpPr>
          <p:nvPr/>
        </p:nvCxnSpPr>
        <p:spPr>
          <a:xfrm flipV="1">
            <a:off x="5268452" y="173018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97CC257-598E-40CC-8EE0-7CE78D16ED8E}"/>
              </a:ext>
            </a:extLst>
          </p:cNvPr>
          <p:cNvSpPr/>
          <p:nvPr/>
        </p:nvSpPr>
        <p:spPr>
          <a:xfrm>
            <a:off x="3820652" y="234888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40A06D3-9738-4E9F-989D-0F922A621D9F}"/>
              </a:ext>
            </a:extLst>
          </p:cNvPr>
          <p:cNvSpPr txBox="1"/>
          <p:nvPr/>
        </p:nvSpPr>
        <p:spPr>
          <a:xfrm rot="16200000">
            <a:off x="5019850" y="251477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489F87A-AA19-43A4-8DC3-27FFF9DE5C0F}"/>
              </a:ext>
            </a:extLst>
          </p:cNvPr>
          <p:cNvCxnSpPr>
            <a:cxnSpLocks/>
          </p:cNvCxnSpPr>
          <p:nvPr/>
        </p:nvCxnSpPr>
        <p:spPr>
          <a:xfrm flipV="1">
            <a:off x="5268452" y="24631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C84C208-385C-47DF-A2F8-194952710BDF}"/>
              </a:ext>
            </a:extLst>
          </p:cNvPr>
          <p:cNvSpPr/>
          <p:nvPr/>
        </p:nvSpPr>
        <p:spPr>
          <a:xfrm>
            <a:off x="5653462" y="161588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D673A77-59FA-48DA-9B42-3009B1D6CA6D}"/>
              </a:ext>
            </a:extLst>
          </p:cNvPr>
          <p:cNvSpPr txBox="1"/>
          <p:nvPr/>
        </p:nvSpPr>
        <p:spPr>
          <a:xfrm rot="16200000">
            <a:off x="6852660" y="178177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8A0E789-176B-4CB2-B7B5-BAF576ACFD71}"/>
              </a:ext>
            </a:extLst>
          </p:cNvPr>
          <p:cNvCxnSpPr>
            <a:cxnSpLocks/>
          </p:cNvCxnSpPr>
          <p:nvPr/>
        </p:nvCxnSpPr>
        <p:spPr>
          <a:xfrm flipV="1">
            <a:off x="7101262" y="173018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17E5062-5A58-49AE-89AF-64063A36100B}"/>
              </a:ext>
            </a:extLst>
          </p:cNvPr>
          <p:cNvSpPr/>
          <p:nvPr/>
        </p:nvSpPr>
        <p:spPr>
          <a:xfrm>
            <a:off x="5657890" y="234888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D3F1DC-DA00-4C28-9948-75822CAF74F5}"/>
              </a:ext>
            </a:extLst>
          </p:cNvPr>
          <p:cNvSpPr txBox="1"/>
          <p:nvPr/>
        </p:nvSpPr>
        <p:spPr>
          <a:xfrm rot="16200000">
            <a:off x="6857088" y="251477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5EC6E47-6686-4816-8786-07191485A271}"/>
              </a:ext>
            </a:extLst>
          </p:cNvPr>
          <p:cNvCxnSpPr>
            <a:cxnSpLocks/>
          </p:cNvCxnSpPr>
          <p:nvPr/>
        </p:nvCxnSpPr>
        <p:spPr>
          <a:xfrm flipV="1">
            <a:off x="7105690" y="24631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B1E0A46-1FED-4764-A54A-ED90AD2BE7F5}"/>
              </a:ext>
            </a:extLst>
          </p:cNvPr>
          <p:cNvSpPr/>
          <p:nvPr/>
        </p:nvSpPr>
        <p:spPr>
          <a:xfrm>
            <a:off x="3820652" y="30984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C5580E1-9FC2-4C91-8758-FFA48ECFD7D0}"/>
              </a:ext>
            </a:extLst>
          </p:cNvPr>
          <p:cNvSpPr txBox="1"/>
          <p:nvPr/>
        </p:nvSpPr>
        <p:spPr>
          <a:xfrm rot="16200000">
            <a:off x="5019850" y="32643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6266E73-50FB-42C3-AD66-18E26D49B8AA}"/>
              </a:ext>
            </a:extLst>
          </p:cNvPr>
          <p:cNvCxnSpPr>
            <a:cxnSpLocks/>
          </p:cNvCxnSpPr>
          <p:nvPr/>
        </p:nvCxnSpPr>
        <p:spPr>
          <a:xfrm flipV="1">
            <a:off x="5268452" y="32127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5076A57-0E71-48B5-A149-D76A1354CA96}"/>
              </a:ext>
            </a:extLst>
          </p:cNvPr>
          <p:cNvSpPr/>
          <p:nvPr/>
        </p:nvSpPr>
        <p:spPr>
          <a:xfrm>
            <a:off x="3820652" y="383149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6FEB66-DEAA-447E-AB1A-A949D1856469}"/>
              </a:ext>
            </a:extLst>
          </p:cNvPr>
          <p:cNvSpPr txBox="1"/>
          <p:nvPr/>
        </p:nvSpPr>
        <p:spPr>
          <a:xfrm rot="16200000">
            <a:off x="5019850" y="39973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DC8A0C1-EB34-461F-AE43-D01ACE9B93B1}"/>
              </a:ext>
            </a:extLst>
          </p:cNvPr>
          <p:cNvCxnSpPr>
            <a:cxnSpLocks/>
          </p:cNvCxnSpPr>
          <p:nvPr/>
        </p:nvCxnSpPr>
        <p:spPr>
          <a:xfrm flipV="1">
            <a:off x="5268452" y="394579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093DB7-CC1E-482F-967D-E795BC02D24E}"/>
              </a:ext>
            </a:extLst>
          </p:cNvPr>
          <p:cNvSpPr/>
          <p:nvPr/>
        </p:nvSpPr>
        <p:spPr>
          <a:xfrm>
            <a:off x="5653462" y="30984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7BD7B48-6D72-4D3C-85A2-CECAF52731B1}"/>
              </a:ext>
            </a:extLst>
          </p:cNvPr>
          <p:cNvSpPr txBox="1"/>
          <p:nvPr/>
        </p:nvSpPr>
        <p:spPr>
          <a:xfrm rot="16200000">
            <a:off x="6852660" y="32643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8F1E308-3160-43DE-95EB-79F33C4FEB6D}"/>
              </a:ext>
            </a:extLst>
          </p:cNvPr>
          <p:cNvCxnSpPr>
            <a:cxnSpLocks/>
          </p:cNvCxnSpPr>
          <p:nvPr/>
        </p:nvCxnSpPr>
        <p:spPr>
          <a:xfrm flipV="1">
            <a:off x="7101262" y="32127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580A76C-739B-4F72-AFD9-D9B93526AF4C}"/>
              </a:ext>
            </a:extLst>
          </p:cNvPr>
          <p:cNvSpPr/>
          <p:nvPr/>
        </p:nvSpPr>
        <p:spPr>
          <a:xfrm>
            <a:off x="5657890" y="383149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5470D8-66DD-455C-AB98-D45E9B33F55E}"/>
              </a:ext>
            </a:extLst>
          </p:cNvPr>
          <p:cNvSpPr txBox="1"/>
          <p:nvPr/>
        </p:nvSpPr>
        <p:spPr>
          <a:xfrm rot="16200000">
            <a:off x="6857088" y="39973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A1FFE4E-124F-4392-8620-7E77C37DDF03}"/>
              </a:ext>
            </a:extLst>
          </p:cNvPr>
          <p:cNvCxnSpPr>
            <a:cxnSpLocks/>
          </p:cNvCxnSpPr>
          <p:nvPr/>
        </p:nvCxnSpPr>
        <p:spPr>
          <a:xfrm flipV="1">
            <a:off x="7105690" y="394579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A94B593-B50C-4995-8E75-95EA59BA2464}"/>
              </a:ext>
            </a:extLst>
          </p:cNvPr>
          <p:cNvSpPr/>
          <p:nvPr/>
        </p:nvSpPr>
        <p:spPr>
          <a:xfrm>
            <a:off x="3820652" y="45675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622E2A7-D044-4EF9-90F7-EDF48AC4F394}"/>
              </a:ext>
            </a:extLst>
          </p:cNvPr>
          <p:cNvSpPr txBox="1"/>
          <p:nvPr/>
        </p:nvSpPr>
        <p:spPr>
          <a:xfrm rot="16200000">
            <a:off x="5019850" y="47334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061D4C-C992-4F03-BA3E-6E74518A25BE}"/>
              </a:ext>
            </a:extLst>
          </p:cNvPr>
          <p:cNvCxnSpPr>
            <a:cxnSpLocks/>
          </p:cNvCxnSpPr>
          <p:nvPr/>
        </p:nvCxnSpPr>
        <p:spPr>
          <a:xfrm flipV="1">
            <a:off x="5268452" y="46818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09EB35A-EABF-4F48-8BF3-32B6228F792A}"/>
              </a:ext>
            </a:extLst>
          </p:cNvPr>
          <p:cNvSpPr/>
          <p:nvPr/>
        </p:nvSpPr>
        <p:spPr>
          <a:xfrm>
            <a:off x="3820652" y="530059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A227799-5F35-49CE-A837-E4EBA943BAC8}"/>
              </a:ext>
            </a:extLst>
          </p:cNvPr>
          <p:cNvSpPr txBox="1"/>
          <p:nvPr/>
        </p:nvSpPr>
        <p:spPr>
          <a:xfrm rot="16200000">
            <a:off x="5019850" y="5466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5A3C60B-0A1C-4637-AE98-CAA9F6EF7414}"/>
              </a:ext>
            </a:extLst>
          </p:cNvPr>
          <p:cNvCxnSpPr>
            <a:cxnSpLocks/>
          </p:cNvCxnSpPr>
          <p:nvPr/>
        </p:nvCxnSpPr>
        <p:spPr>
          <a:xfrm flipV="1">
            <a:off x="5268452" y="541489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5C415D8-3039-4C9B-96C4-312C4D4D7AAC}"/>
              </a:ext>
            </a:extLst>
          </p:cNvPr>
          <p:cNvSpPr/>
          <p:nvPr/>
        </p:nvSpPr>
        <p:spPr>
          <a:xfrm>
            <a:off x="5653462" y="45675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E13D11A-3FAE-4256-85B6-0CD68E4D89CB}"/>
              </a:ext>
            </a:extLst>
          </p:cNvPr>
          <p:cNvSpPr txBox="1"/>
          <p:nvPr/>
        </p:nvSpPr>
        <p:spPr>
          <a:xfrm rot="16200000">
            <a:off x="6852660" y="47334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EF7F00-7D69-4D10-9E47-4254D060B232}"/>
              </a:ext>
            </a:extLst>
          </p:cNvPr>
          <p:cNvCxnSpPr>
            <a:cxnSpLocks/>
          </p:cNvCxnSpPr>
          <p:nvPr/>
        </p:nvCxnSpPr>
        <p:spPr>
          <a:xfrm flipV="1">
            <a:off x="7101262" y="46818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393EBC6-CE16-4124-8CB2-14A5FBA31949}"/>
              </a:ext>
            </a:extLst>
          </p:cNvPr>
          <p:cNvSpPr/>
          <p:nvPr/>
        </p:nvSpPr>
        <p:spPr>
          <a:xfrm>
            <a:off x="5657890" y="530059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A0770EE-40C2-4F6B-9DF3-384A9C2F12DC}"/>
              </a:ext>
            </a:extLst>
          </p:cNvPr>
          <p:cNvSpPr txBox="1"/>
          <p:nvPr/>
        </p:nvSpPr>
        <p:spPr>
          <a:xfrm rot="16200000">
            <a:off x="6857088" y="5466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88B7694-A53B-476B-8690-EF3BE6CEE584}"/>
              </a:ext>
            </a:extLst>
          </p:cNvPr>
          <p:cNvCxnSpPr>
            <a:cxnSpLocks/>
          </p:cNvCxnSpPr>
          <p:nvPr/>
        </p:nvCxnSpPr>
        <p:spPr>
          <a:xfrm flipV="1">
            <a:off x="7105690" y="541489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FB1E4ED-5692-489B-89EF-45879C003657}"/>
              </a:ext>
            </a:extLst>
          </p:cNvPr>
          <p:cNvSpPr/>
          <p:nvPr/>
        </p:nvSpPr>
        <p:spPr>
          <a:xfrm>
            <a:off x="3820652" y="6033073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87AC0AC-683F-425B-91E5-EC3E2E63E975}"/>
              </a:ext>
            </a:extLst>
          </p:cNvPr>
          <p:cNvSpPr txBox="1"/>
          <p:nvPr/>
        </p:nvSpPr>
        <p:spPr>
          <a:xfrm rot="16200000">
            <a:off x="5019850" y="619896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096AAF3-5B59-466F-B173-D4D00B4CF0D3}"/>
              </a:ext>
            </a:extLst>
          </p:cNvPr>
          <p:cNvCxnSpPr>
            <a:cxnSpLocks/>
          </p:cNvCxnSpPr>
          <p:nvPr/>
        </p:nvCxnSpPr>
        <p:spPr>
          <a:xfrm flipV="1">
            <a:off x="5268452" y="614737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33F511F-97BF-407B-B70C-7A66BE6CCEAA}"/>
              </a:ext>
            </a:extLst>
          </p:cNvPr>
          <p:cNvSpPr/>
          <p:nvPr/>
        </p:nvSpPr>
        <p:spPr>
          <a:xfrm>
            <a:off x="3820652" y="6766072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2D7285B-7868-497D-BDD3-4C8F16432123}"/>
              </a:ext>
            </a:extLst>
          </p:cNvPr>
          <p:cNvSpPr txBox="1"/>
          <p:nvPr/>
        </p:nvSpPr>
        <p:spPr>
          <a:xfrm rot="16200000">
            <a:off x="5019850" y="6931959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FC798F0-F375-4EF6-B8D9-34EFEC6352DE}"/>
              </a:ext>
            </a:extLst>
          </p:cNvPr>
          <p:cNvCxnSpPr>
            <a:cxnSpLocks/>
          </p:cNvCxnSpPr>
          <p:nvPr/>
        </p:nvCxnSpPr>
        <p:spPr>
          <a:xfrm flipV="1">
            <a:off x="5268452" y="68803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2FD7AD7-14A0-49BB-A97E-E1ABEC9AF444}"/>
              </a:ext>
            </a:extLst>
          </p:cNvPr>
          <p:cNvSpPr/>
          <p:nvPr/>
        </p:nvSpPr>
        <p:spPr>
          <a:xfrm>
            <a:off x="5653462" y="6033073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E2AF6C0-013C-4031-B02D-F022C4B2FCD7}"/>
              </a:ext>
            </a:extLst>
          </p:cNvPr>
          <p:cNvSpPr txBox="1"/>
          <p:nvPr/>
        </p:nvSpPr>
        <p:spPr>
          <a:xfrm rot="16200000">
            <a:off x="6852660" y="619896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15B6529-0516-403A-9C65-066CFCA466F8}"/>
              </a:ext>
            </a:extLst>
          </p:cNvPr>
          <p:cNvCxnSpPr>
            <a:cxnSpLocks/>
          </p:cNvCxnSpPr>
          <p:nvPr/>
        </p:nvCxnSpPr>
        <p:spPr>
          <a:xfrm flipV="1">
            <a:off x="7101262" y="614737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65A95AD-1944-4B10-8264-80C926B3B1AA}"/>
              </a:ext>
            </a:extLst>
          </p:cNvPr>
          <p:cNvSpPr/>
          <p:nvPr/>
        </p:nvSpPr>
        <p:spPr>
          <a:xfrm>
            <a:off x="5657890" y="6766072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F612A3D-9E28-481E-9CB3-77F0AD1723DA}"/>
              </a:ext>
            </a:extLst>
          </p:cNvPr>
          <p:cNvSpPr txBox="1"/>
          <p:nvPr/>
        </p:nvSpPr>
        <p:spPr>
          <a:xfrm rot="16200000">
            <a:off x="6857088" y="6931959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A3D1FE0A-ECF1-4CA9-BA56-DFC7F34E92AE}"/>
              </a:ext>
            </a:extLst>
          </p:cNvPr>
          <p:cNvCxnSpPr>
            <a:cxnSpLocks/>
          </p:cNvCxnSpPr>
          <p:nvPr/>
        </p:nvCxnSpPr>
        <p:spPr>
          <a:xfrm flipV="1">
            <a:off x="7105690" y="68803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71AD15-DB4F-4745-A302-1267EF72BAC6}"/>
              </a:ext>
            </a:extLst>
          </p:cNvPr>
          <p:cNvSpPr/>
          <p:nvPr/>
        </p:nvSpPr>
        <p:spPr>
          <a:xfrm>
            <a:off x="7456693" y="14678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9465241-AB4E-4E23-8588-5971099C8E48}"/>
              </a:ext>
            </a:extLst>
          </p:cNvPr>
          <p:cNvSpPr txBox="1"/>
          <p:nvPr/>
        </p:nvSpPr>
        <p:spPr>
          <a:xfrm rot="16200000">
            <a:off x="8655891" y="31267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649314AB-5C32-444B-A41E-D3D24F7095E5}"/>
              </a:ext>
            </a:extLst>
          </p:cNvPr>
          <p:cNvCxnSpPr>
            <a:cxnSpLocks/>
          </p:cNvCxnSpPr>
          <p:nvPr/>
        </p:nvCxnSpPr>
        <p:spPr>
          <a:xfrm flipV="1">
            <a:off x="8904493" y="26108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D35544B-BB17-40EC-89C2-E929851B4125}"/>
              </a:ext>
            </a:extLst>
          </p:cNvPr>
          <p:cNvSpPr/>
          <p:nvPr/>
        </p:nvSpPr>
        <p:spPr>
          <a:xfrm>
            <a:off x="7461121" y="87978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4E882CA-FFDF-4E18-8A67-3FEB08D8F23D}"/>
              </a:ext>
            </a:extLst>
          </p:cNvPr>
          <p:cNvSpPr txBox="1"/>
          <p:nvPr/>
        </p:nvSpPr>
        <p:spPr>
          <a:xfrm rot="16200000">
            <a:off x="8660319" y="104567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2D21510-1431-449C-B8C0-C99C1481C3E5}"/>
              </a:ext>
            </a:extLst>
          </p:cNvPr>
          <p:cNvCxnSpPr>
            <a:cxnSpLocks/>
          </p:cNvCxnSpPr>
          <p:nvPr/>
        </p:nvCxnSpPr>
        <p:spPr>
          <a:xfrm flipV="1">
            <a:off x="8908921" y="9940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1DA4177-F761-4C3F-86D7-5A825AFD0BAC}"/>
              </a:ext>
            </a:extLst>
          </p:cNvPr>
          <p:cNvSpPr/>
          <p:nvPr/>
        </p:nvSpPr>
        <p:spPr>
          <a:xfrm>
            <a:off x="7456693" y="161588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776573F-89F6-476A-AF1C-7D573B5167B1}"/>
              </a:ext>
            </a:extLst>
          </p:cNvPr>
          <p:cNvSpPr txBox="1"/>
          <p:nvPr/>
        </p:nvSpPr>
        <p:spPr>
          <a:xfrm rot="16200000">
            <a:off x="8655891" y="178177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A6BCDBF-B6CB-46E0-8B60-2D448648715B}"/>
              </a:ext>
            </a:extLst>
          </p:cNvPr>
          <p:cNvCxnSpPr>
            <a:cxnSpLocks/>
          </p:cNvCxnSpPr>
          <p:nvPr/>
        </p:nvCxnSpPr>
        <p:spPr>
          <a:xfrm flipV="1">
            <a:off x="8904493" y="173018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9D1D90F-D970-4E32-8CDB-1944F1E90835}"/>
              </a:ext>
            </a:extLst>
          </p:cNvPr>
          <p:cNvSpPr/>
          <p:nvPr/>
        </p:nvSpPr>
        <p:spPr>
          <a:xfrm>
            <a:off x="7461121" y="234888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818944C-5844-4130-916A-9F8003A7E3F8}"/>
              </a:ext>
            </a:extLst>
          </p:cNvPr>
          <p:cNvSpPr txBox="1"/>
          <p:nvPr/>
        </p:nvSpPr>
        <p:spPr>
          <a:xfrm rot="16200000">
            <a:off x="8660319" y="251477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F328F7D7-D72D-494F-AD05-3504E8638DE8}"/>
              </a:ext>
            </a:extLst>
          </p:cNvPr>
          <p:cNvCxnSpPr>
            <a:cxnSpLocks/>
          </p:cNvCxnSpPr>
          <p:nvPr/>
        </p:nvCxnSpPr>
        <p:spPr>
          <a:xfrm flipV="1">
            <a:off x="8908921" y="24631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1C65AFB-45B1-417E-8033-E86EF6A85D3D}"/>
              </a:ext>
            </a:extLst>
          </p:cNvPr>
          <p:cNvSpPr/>
          <p:nvPr/>
        </p:nvSpPr>
        <p:spPr>
          <a:xfrm>
            <a:off x="7456693" y="30984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C48BFE5-19D5-415E-AF50-BBBB0CD9C624}"/>
              </a:ext>
            </a:extLst>
          </p:cNvPr>
          <p:cNvSpPr txBox="1"/>
          <p:nvPr/>
        </p:nvSpPr>
        <p:spPr>
          <a:xfrm rot="16200000">
            <a:off x="8655891" y="32643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E0A6B25B-66FE-4A81-B01B-16BD3F024C01}"/>
              </a:ext>
            </a:extLst>
          </p:cNvPr>
          <p:cNvCxnSpPr>
            <a:cxnSpLocks/>
          </p:cNvCxnSpPr>
          <p:nvPr/>
        </p:nvCxnSpPr>
        <p:spPr>
          <a:xfrm flipV="1">
            <a:off x="8904493" y="32127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BD8FF85-5942-40A0-B745-0BA8E1B94957}"/>
              </a:ext>
            </a:extLst>
          </p:cNvPr>
          <p:cNvSpPr/>
          <p:nvPr/>
        </p:nvSpPr>
        <p:spPr>
          <a:xfrm>
            <a:off x="7461121" y="383149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AB1246F-D1B1-4E78-B5B6-0BD7CF16693B}"/>
              </a:ext>
            </a:extLst>
          </p:cNvPr>
          <p:cNvSpPr txBox="1"/>
          <p:nvPr/>
        </p:nvSpPr>
        <p:spPr>
          <a:xfrm rot="16200000">
            <a:off x="8660319" y="39973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FE90F9C-C215-49C5-A8A5-6F809B0B4931}"/>
              </a:ext>
            </a:extLst>
          </p:cNvPr>
          <p:cNvCxnSpPr>
            <a:cxnSpLocks/>
          </p:cNvCxnSpPr>
          <p:nvPr/>
        </p:nvCxnSpPr>
        <p:spPr>
          <a:xfrm flipV="1">
            <a:off x="8908921" y="394579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5DE644F-6FC9-41FE-98B1-236E1E16A72F}"/>
              </a:ext>
            </a:extLst>
          </p:cNvPr>
          <p:cNvSpPr/>
          <p:nvPr/>
        </p:nvSpPr>
        <p:spPr>
          <a:xfrm>
            <a:off x="7456693" y="4567599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B111DC1-FD6D-4F66-BD02-9D47756030E3}"/>
              </a:ext>
            </a:extLst>
          </p:cNvPr>
          <p:cNvSpPr txBox="1"/>
          <p:nvPr/>
        </p:nvSpPr>
        <p:spPr>
          <a:xfrm rot="16200000">
            <a:off x="8655891" y="473348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21377665-EEDC-4425-BB6E-27A2B2716F14}"/>
              </a:ext>
            </a:extLst>
          </p:cNvPr>
          <p:cNvCxnSpPr>
            <a:cxnSpLocks/>
          </p:cNvCxnSpPr>
          <p:nvPr/>
        </p:nvCxnSpPr>
        <p:spPr>
          <a:xfrm flipV="1">
            <a:off x="8904493" y="4681899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A2AAA8A-E813-4E15-991B-4EE4E226F2C7}"/>
              </a:ext>
            </a:extLst>
          </p:cNvPr>
          <p:cNvSpPr/>
          <p:nvPr/>
        </p:nvSpPr>
        <p:spPr>
          <a:xfrm>
            <a:off x="7461121" y="5300598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AFBEE3B-A276-4588-A6BB-F7A3CAE64E62}"/>
              </a:ext>
            </a:extLst>
          </p:cNvPr>
          <p:cNvSpPr txBox="1"/>
          <p:nvPr/>
        </p:nvSpPr>
        <p:spPr>
          <a:xfrm rot="16200000">
            <a:off x="8660319" y="5466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4ACCAAE-2F43-43AB-8798-583E9658C664}"/>
              </a:ext>
            </a:extLst>
          </p:cNvPr>
          <p:cNvCxnSpPr>
            <a:cxnSpLocks/>
          </p:cNvCxnSpPr>
          <p:nvPr/>
        </p:nvCxnSpPr>
        <p:spPr>
          <a:xfrm flipV="1">
            <a:off x="8908921" y="541489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73E1356-80DC-4FC9-BC90-F42DAB34F62B}"/>
              </a:ext>
            </a:extLst>
          </p:cNvPr>
          <p:cNvSpPr/>
          <p:nvPr/>
        </p:nvSpPr>
        <p:spPr>
          <a:xfrm>
            <a:off x="7456693" y="6033073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6F1374C-E411-4D95-96FF-51075071A561}"/>
              </a:ext>
            </a:extLst>
          </p:cNvPr>
          <p:cNvSpPr txBox="1"/>
          <p:nvPr/>
        </p:nvSpPr>
        <p:spPr>
          <a:xfrm rot="16200000">
            <a:off x="8655891" y="619896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D053FDE-D014-4673-9D8F-B27331DD9712}"/>
              </a:ext>
            </a:extLst>
          </p:cNvPr>
          <p:cNvCxnSpPr>
            <a:cxnSpLocks/>
          </p:cNvCxnSpPr>
          <p:nvPr/>
        </p:nvCxnSpPr>
        <p:spPr>
          <a:xfrm flipV="1">
            <a:off x="8904493" y="614737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67A80E2-959F-4DE4-8CF0-7EA4DBBB85CB}"/>
              </a:ext>
            </a:extLst>
          </p:cNvPr>
          <p:cNvSpPr/>
          <p:nvPr/>
        </p:nvSpPr>
        <p:spPr>
          <a:xfrm>
            <a:off x="7461121" y="6766072"/>
            <a:ext cx="1752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         </a:t>
            </a:r>
            <a:r>
              <a:rPr lang="en-US" sz="1200" dirty="0">
                <a:solidFill>
                  <a:schemeClr val="tx1"/>
                </a:solidFill>
                <a:latin typeface="SamsungOneUILatin 700" panose="020B0803030303020204" pitchFamily="34" charset="0"/>
                <a:ea typeface="SamsungOneUILatin 700" panose="020B0803030303020204" pitchFamily="34" charset="0"/>
                <a:cs typeface="Segoe UI" panose="020B0502040204020203" pitchFamily="34" charset="0"/>
              </a:rPr>
              <a:t>Protected by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Quantum</a:t>
            </a:r>
          </a:p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  <a:ea typeface="Yu Gothic UI Semibold" panose="020B0700000000000000" pitchFamily="34" charset="-128"/>
                <a:cs typeface="Segoe UI" panose="020B0502040204020203" pitchFamily="34" charset="0"/>
              </a:rPr>
              <a:t>Blockchain System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A37E8B6-5BA9-4711-91B3-C55FC63C99AE}"/>
              </a:ext>
            </a:extLst>
          </p:cNvPr>
          <p:cNvSpPr txBox="1"/>
          <p:nvPr/>
        </p:nvSpPr>
        <p:spPr>
          <a:xfrm rot="16200000">
            <a:off x="8660319" y="6931959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ee 3 of 9 Extended" pitchFamily="2" charset="0"/>
              </a:rPr>
              <a:t>YOLO420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986756C-98BB-4D4B-9E7E-7A5F8E391187}"/>
              </a:ext>
            </a:extLst>
          </p:cNvPr>
          <p:cNvCxnSpPr>
            <a:cxnSpLocks/>
          </p:cNvCxnSpPr>
          <p:nvPr/>
        </p:nvCxnSpPr>
        <p:spPr>
          <a:xfrm flipV="1">
            <a:off x="8908921" y="68803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02FE91-2E48-4939-B1F7-9F7909762826}"/>
              </a:ext>
            </a:extLst>
          </p:cNvPr>
          <p:cNvCxnSpPr>
            <a:cxnSpLocks/>
          </p:cNvCxnSpPr>
          <p:nvPr/>
        </p:nvCxnSpPr>
        <p:spPr>
          <a:xfrm>
            <a:off x="9677400" y="2650"/>
            <a:ext cx="0" cy="7657695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351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Free 3 of 9 Extended</vt:lpstr>
      <vt:lpstr>SamsungOneUILatin 700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40</cp:revision>
  <cp:lastPrinted>2019-08-21T21:24:56Z</cp:lastPrinted>
  <dcterms:created xsi:type="dcterms:W3CDTF">2016-07-13T22:23:39Z</dcterms:created>
  <dcterms:modified xsi:type="dcterms:W3CDTF">2020-11-12T17:02:12Z</dcterms:modified>
</cp:coreProperties>
</file>