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0D2"/>
    <a:srgbClr val="151F2A"/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0" d="100"/>
          <a:sy n="90" d="100"/>
        </p:scale>
        <p:origin x="60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DD09FC-DC67-4F4A-B7F3-D41EBB0493A3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6F9E018-BF3A-4EB0-B4B7-5D0ECB1EF326}"/>
              </a:ext>
            </a:extLst>
          </p:cNvPr>
          <p:cNvGrpSpPr/>
          <p:nvPr/>
        </p:nvGrpSpPr>
        <p:grpSpPr>
          <a:xfrm>
            <a:off x="152400" y="76200"/>
            <a:ext cx="1753554" cy="723865"/>
            <a:chOff x="3886185" y="4833040"/>
            <a:chExt cx="1753554" cy="72386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A24754-4DDC-4CCB-A12E-150C426F12DB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8730CA-71B4-4BEB-A618-FD94C28E318C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4FBFCB-8497-4E86-9AA1-C5C0C8B9E4CF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4A5A72-5093-4B65-B086-6F2ECBC19B33}"/>
              </a:ext>
            </a:extLst>
          </p:cNvPr>
          <p:cNvGrpSpPr/>
          <p:nvPr/>
        </p:nvGrpSpPr>
        <p:grpSpPr>
          <a:xfrm>
            <a:off x="152877" y="838130"/>
            <a:ext cx="1753554" cy="723865"/>
            <a:chOff x="3886185" y="4833040"/>
            <a:chExt cx="1753554" cy="72386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D76508-6706-4DE9-9EBC-3C2EEF8684AF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E0F617-FA81-4773-B685-0B5B65CBEF8C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F0B1FA-87AA-4D6D-93BF-8A0C4E9577D8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B47532-17D6-4CC4-8D5E-A937A4C38032}"/>
              </a:ext>
            </a:extLst>
          </p:cNvPr>
          <p:cNvGrpSpPr/>
          <p:nvPr/>
        </p:nvGrpSpPr>
        <p:grpSpPr>
          <a:xfrm>
            <a:off x="1981200" y="76200"/>
            <a:ext cx="1753554" cy="723865"/>
            <a:chOff x="3886185" y="4833040"/>
            <a:chExt cx="1753554" cy="72386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3AD097C-8F8D-4B49-BD7B-E4BB170E1AE1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EF145E-7C26-4A35-9856-BD1354323CAC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B8A03-3804-4832-A04B-1D25A4D40181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8A51E8-1C02-4557-90C7-4D526EE33F89}"/>
              </a:ext>
            </a:extLst>
          </p:cNvPr>
          <p:cNvGrpSpPr/>
          <p:nvPr/>
        </p:nvGrpSpPr>
        <p:grpSpPr>
          <a:xfrm>
            <a:off x="1981677" y="838130"/>
            <a:ext cx="1753554" cy="723865"/>
            <a:chOff x="3886185" y="4833040"/>
            <a:chExt cx="1753554" cy="7238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65289B-0F3A-4EA2-91BB-4F0E5A4084FB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A44813-273D-449E-94AC-D6628A1B6314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CA9A4C2-DC91-4F0B-B8E0-39B8E50393FD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E47543-5DED-4953-9ACF-D20E68E03664}"/>
              </a:ext>
            </a:extLst>
          </p:cNvPr>
          <p:cNvGrpSpPr/>
          <p:nvPr/>
        </p:nvGrpSpPr>
        <p:grpSpPr>
          <a:xfrm>
            <a:off x="3810000" y="76200"/>
            <a:ext cx="1753554" cy="723865"/>
            <a:chOff x="3886185" y="4833040"/>
            <a:chExt cx="1753554" cy="7238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50473C-C431-4030-8020-A78593208E9E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07A9C9-458D-4CF6-B8F8-84B7604F7157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7C2AA1C-3A93-4E4F-A4D4-73B087BE5D88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D3BBC2-DF87-46C9-8624-6CC79FECD7E3}"/>
              </a:ext>
            </a:extLst>
          </p:cNvPr>
          <p:cNvGrpSpPr/>
          <p:nvPr/>
        </p:nvGrpSpPr>
        <p:grpSpPr>
          <a:xfrm>
            <a:off x="3810477" y="838130"/>
            <a:ext cx="1753554" cy="723865"/>
            <a:chOff x="3886185" y="4833040"/>
            <a:chExt cx="1753554" cy="723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E7435D-1594-42E4-B2D5-A775E99274C4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61F890-5103-4A62-8BD5-DC55ABA3A76E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A835C2E-CEC7-45B2-817B-CA93F4E0A29C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3F2617-B272-4634-8426-3797B39AC150}"/>
              </a:ext>
            </a:extLst>
          </p:cNvPr>
          <p:cNvGrpSpPr/>
          <p:nvPr/>
        </p:nvGrpSpPr>
        <p:grpSpPr>
          <a:xfrm>
            <a:off x="5638800" y="76200"/>
            <a:ext cx="1753554" cy="723865"/>
            <a:chOff x="3886185" y="4833040"/>
            <a:chExt cx="1753554" cy="72386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80FA2A-AE08-409E-B311-F1EB85C9C4D1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EB4CAC-0C93-4B05-81CF-DEE536FC233C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5991D5-F824-42DF-8101-3502098EBD53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FAD147F-A39B-4FC9-82B9-69411B0C2A7C}"/>
              </a:ext>
            </a:extLst>
          </p:cNvPr>
          <p:cNvGrpSpPr/>
          <p:nvPr/>
        </p:nvGrpSpPr>
        <p:grpSpPr>
          <a:xfrm>
            <a:off x="5639277" y="838130"/>
            <a:ext cx="1753554" cy="723865"/>
            <a:chOff x="3886185" y="4833040"/>
            <a:chExt cx="1753554" cy="7238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793BB37-C199-4490-A1C1-21E78A091592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BB616D-36BA-40F9-AC35-947BA87051B4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E49051C-5C94-46AA-B41F-AF895E0BBD01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46B4409-4246-4171-9EAF-A8CA04F1A860}"/>
              </a:ext>
            </a:extLst>
          </p:cNvPr>
          <p:cNvGrpSpPr/>
          <p:nvPr/>
        </p:nvGrpSpPr>
        <p:grpSpPr>
          <a:xfrm>
            <a:off x="7465272" y="76200"/>
            <a:ext cx="1753554" cy="723865"/>
            <a:chOff x="3886185" y="4833040"/>
            <a:chExt cx="1753554" cy="72386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615A27E-DEB1-4D79-AAA2-2955D267F4BF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BA69469-E37A-4466-ACC4-C567BA723DCA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13927DA-02EC-4294-8F8F-963D3FB4C438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B4C882-A4FF-4ABC-B445-CA0981D82065}"/>
              </a:ext>
            </a:extLst>
          </p:cNvPr>
          <p:cNvGrpSpPr/>
          <p:nvPr/>
        </p:nvGrpSpPr>
        <p:grpSpPr>
          <a:xfrm>
            <a:off x="7465749" y="838130"/>
            <a:ext cx="1753554" cy="723865"/>
            <a:chOff x="3886185" y="4833040"/>
            <a:chExt cx="1753554" cy="72386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9277DF9-1755-4FD0-8436-90B5070A1074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58CA3A-69EC-4B12-86E4-237F327B3124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F41BAA-1286-4972-ADD6-33CFA495D59D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051D988-6101-4AF4-8001-9BF222FB0C54}"/>
              </a:ext>
            </a:extLst>
          </p:cNvPr>
          <p:cNvGrpSpPr/>
          <p:nvPr/>
        </p:nvGrpSpPr>
        <p:grpSpPr>
          <a:xfrm>
            <a:off x="152400" y="1607148"/>
            <a:ext cx="1753554" cy="723865"/>
            <a:chOff x="3886185" y="4833040"/>
            <a:chExt cx="1753554" cy="72386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441EA0-AFCC-4A4D-BDF2-74C590C1C0D8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5D8755-F966-47A6-B151-BB35B242FFEC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D3012F4-C66F-4720-BF75-3910C519243B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CDAFB19-947B-4846-8021-C95B3A4FC616}"/>
              </a:ext>
            </a:extLst>
          </p:cNvPr>
          <p:cNvGrpSpPr/>
          <p:nvPr/>
        </p:nvGrpSpPr>
        <p:grpSpPr>
          <a:xfrm>
            <a:off x="152877" y="2369078"/>
            <a:ext cx="1753554" cy="723865"/>
            <a:chOff x="3886185" y="4833040"/>
            <a:chExt cx="1753554" cy="723865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69C93C2-7F4E-41C2-997D-1305DE2A454E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A236396-8563-4476-9E4D-318EE35E7F5F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27BB636-01FB-4D62-AD37-FB0502325877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F953B79-8A3A-487F-88E2-1CD4ED19BFCD}"/>
              </a:ext>
            </a:extLst>
          </p:cNvPr>
          <p:cNvGrpSpPr/>
          <p:nvPr/>
        </p:nvGrpSpPr>
        <p:grpSpPr>
          <a:xfrm>
            <a:off x="1981200" y="1607148"/>
            <a:ext cx="1753554" cy="723865"/>
            <a:chOff x="3886185" y="4833040"/>
            <a:chExt cx="1753554" cy="72386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C6ACE66-7A7A-40EF-97BE-6A1DE4B892E3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CE854A-764C-4D12-9E96-86A254EAE45A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6FE9B2A-D844-40F2-AA28-D722B734BE03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493C8DF-3AD9-4036-ABA1-3106731FF58E}"/>
              </a:ext>
            </a:extLst>
          </p:cNvPr>
          <p:cNvGrpSpPr/>
          <p:nvPr/>
        </p:nvGrpSpPr>
        <p:grpSpPr>
          <a:xfrm>
            <a:off x="1981677" y="2369078"/>
            <a:ext cx="1753554" cy="723865"/>
            <a:chOff x="3886185" y="4833040"/>
            <a:chExt cx="1753554" cy="72386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CC766C6-489D-4245-9E0C-DE17F553A866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300C10A-871E-49B0-90FE-8E4083DAA84A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D61F4DA-BB19-4CE8-9EB0-8775291B478D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A4C1AEA-6899-41DF-8037-0B30B6E2952B}"/>
              </a:ext>
            </a:extLst>
          </p:cNvPr>
          <p:cNvGrpSpPr/>
          <p:nvPr/>
        </p:nvGrpSpPr>
        <p:grpSpPr>
          <a:xfrm>
            <a:off x="3810000" y="1607148"/>
            <a:ext cx="1753554" cy="723865"/>
            <a:chOff x="3886185" y="4833040"/>
            <a:chExt cx="1753554" cy="723865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C0FC789-7D90-4804-8C8A-F36D4CA678DF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F06F9A4-6BB0-45E9-AD94-CF0A37A106F3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E4279B3-0DF1-42DB-9906-0EA5C71A6AB1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91019F3-7700-45FA-8E50-0F90E6C23162}"/>
              </a:ext>
            </a:extLst>
          </p:cNvPr>
          <p:cNvGrpSpPr/>
          <p:nvPr/>
        </p:nvGrpSpPr>
        <p:grpSpPr>
          <a:xfrm>
            <a:off x="3810477" y="2369078"/>
            <a:ext cx="1753554" cy="723865"/>
            <a:chOff x="3886185" y="4833040"/>
            <a:chExt cx="1753554" cy="72386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3ABCD9B-D5ED-4518-B5A1-B04D176E23FD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3CB53C1-2703-46AF-B17C-7A9AE1AAD9EC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EC00E78-B890-401A-ABDA-C2614F09FDAE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954444-2614-4FD1-A8EF-786CF6270CDA}"/>
              </a:ext>
            </a:extLst>
          </p:cNvPr>
          <p:cNvGrpSpPr/>
          <p:nvPr/>
        </p:nvGrpSpPr>
        <p:grpSpPr>
          <a:xfrm>
            <a:off x="5638800" y="1607148"/>
            <a:ext cx="1753554" cy="723865"/>
            <a:chOff x="3886185" y="4833040"/>
            <a:chExt cx="1753554" cy="72386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3EF6685-E406-4E12-9243-5F05AE30CD2E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E3B8EC2-2D12-4A87-8006-B40D86EAF314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4EF22B4-E79F-4080-8FD8-D482DA4059E2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3509083-4309-424F-9E96-2BB57BE8880E}"/>
              </a:ext>
            </a:extLst>
          </p:cNvPr>
          <p:cNvGrpSpPr/>
          <p:nvPr/>
        </p:nvGrpSpPr>
        <p:grpSpPr>
          <a:xfrm>
            <a:off x="5639277" y="2369078"/>
            <a:ext cx="1753554" cy="723865"/>
            <a:chOff x="3886185" y="4833040"/>
            <a:chExt cx="1753554" cy="723865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6F3FC35-4597-455E-AFD0-98FE3F68FC76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AE57F89-1DE2-44A4-9024-477CF4ECFE7C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5A33CA1-DE23-4AB9-8100-FD2B243A7D55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4AD9578-75A5-415C-8025-51F253218035}"/>
              </a:ext>
            </a:extLst>
          </p:cNvPr>
          <p:cNvGrpSpPr/>
          <p:nvPr/>
        </p:nvGrpSpPr>
        <p:grpSpPr>
          <a:xfrm>
            <a:off x="7465272" y="1607148"/>
            <a:ext cx="1753554" cy="723865"/>
            <a:chOff x="3886185" y="4833040"/>
            <a:chExt cx="1753554" cy="723865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B9C0372-A2A1-4440-B3AE-38E98EDD4098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2076C4-DBAF-4120-9040-10465CDC72D1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C0F4B73-80C4-4610-AAF0-2D08010BD01C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135541D-55DC-49E1-A9A3-177AECDBD527}"/>
              </a:ext>
            </a:extLst>
          </p:cNvPr>
          <p:cNvGrpSpPr/>
          <p:nvPr/>
        </p:nvGrpSpPr>
        <p:grpSpPr>
          <a:xfrm>
            <a:off x="7465749" y="2369078"/>
            <a:ext cx="1753554" cy="723865"/>
            <a:chOff x="3886185" y="4833040"/>
            <a:chExt cx="1753554" cy="72386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BBA5EC-BC4B-4A68-B89E-4A825DF560A7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FF2B964-A6DC-4EF0-A1C4-DCFAF6F807A4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BD957E6-AEF8-47E7-8FAD-5F14DC8D02A7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601B77-CD98-4C57-98BB-B98A1BABCB6B}"/>
              </a:ext>
            </a:extLst>
          </p:cNvPr>
          <p:cNvGrpSpPr/>
          <p:nvPr/>
        </p:nvGrpSpPr>
        <p:grpSpPr>
          <a:xfrm>
            <a:off x="152400" y="3140719"/>
            <a:ext cx="1753554" cy="723865"/>
            <a:chOff x="3886185" y="4833040"/>
            <a:chExt cx="1753554" cy="72386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4022EF2-9BD3-4557-B808-7EE853719F08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92DBEC6-3394-47DA-9F7C-A53B1631DB9A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E1C6D4-A79B-49B7-A69C-AB4DF503E0BE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4431CBB-54EB-4D0C-A5E2-7315A11FFA3D}"/>
              </a:ext>
            </a:extLst>
          </p:cNvPr>
          <p:cNvGrpSpPr/>
          <p:nvPr/>
        </p:nvGrpSpPr>
        <p:grpSpPr>
          <a:xfrm>
            <a:off x="152877" y="3902649"/>
            <a:ext cx="1753554" cy="723865"/>
            <a:chOff x="3886185" y="4833040"/>
            <a:chExt cx="1753554" cy="723865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FD43FE3-F7AE-4918-8906-12DBB5BC1E94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1FA65F4-F2DB-4DF8-89E9-FDFD52067DE0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D50CCBE-2F86-4C79-8E69-5441E19EC1C6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1E68395-F3F7-4166-89E1-F0D06930ADDC}"/>
              </a:ext>
            </a:extLst>
          </p:cNvPr>
          <p:cNvGrpSpPr/>
          <p:nvPr/>
        </p:nvGrpSpPr>
        <p:grpSpPr>
          <a:xfrm>
            <a:off x="1981200" y="3140719"/>
            <a:ext cx="1753554" cy="723865"/>
            <a:chOff x="3886185" y="4833040"/>
            <a:chExt cx="1753554" cy="72386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0F1A1-1478-4C90-A1EC-F3507A9982B5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C5939B6-2B0A-4AD2-973A-DF02E8B7A9C7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28F447-1ED3-41D5-8921-5C4985A900B2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8DCAB80-88D0-4A35-8FCA-D00FC52C9CB6}"/>
              </a:ext>
            </a:extLst>
          </p:cNvPr>
          <p:cNvGrpSpPr/>
          <p:nvPr/>
        </p:nvGrpSpPr>
        <p:grpSpPr>
          <a:xfrm>
            <a:off x="1981677" y="3902649"/>
            <a:ext cx="1753554" cy="723865"/>
            <a:chOff x="3886185" y="4833040"/>
            <a:chExt cx="1753554" cy="723865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5D22849-A0FD-4AA4-A656-1C010F6D018C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CFCB8CE-13FC-4C27-ADC0-0E522C49B44A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38D4FD1-3BBD-42CF-8C58-E9C31BC94016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7118E55-B91B-4253-BCF0-EC6195EAF76A}"/>
              </a:ext>
            </a:extLst>
          </p:cNvPr>
          <p:cNvGrpSpPr/>
          <p:nvPr/>
        </p:nvGrpSpPr>
        <p:grpSpPr>
          <a:xfrm>
            <a:off x="3810000" y="3140719"/>
            <a:ext cx="1753554" cy="723865"/>
            <a:chOff x="3886185" y="4833040"/>
            <a:chExt cx="1753554" cy="72386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FAA908B-FEB2-40A1-8D33-D1D201FF22F9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5FC8D5C-B045-4388-ABEA-21374855B2E7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4A6594C-14D7-4A41-A9F0-3507F708B467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D621A34-B73C-44C5-A441-B8DF7EA7523C}"/>
              </a:ext>
            </a:extLst>
          </p:cNvPr>
          <p:cNvGrpSpPr/>
          <p:nvPr/>
        </p:nvGrpSpPr>
        <p:grpSpPr>
          <a:xfrm>
            <a:off x="3810477" y="3902649"/>
            <a:ext cx="1753554" cy="723865"/>
            <a:chOff x="3886185" y="4833040"/>
            <a:chExt cx="1753554" cy="72386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D6C914D-D7D4-4783-BCAA-79673263A063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BA377FC-679C-4285-83E7-F759EE32087B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6A5B52F-8704-4D74-95EE-229C21848516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523219E-6994-470D-B08C-BD801B5E3049}"/>
              </a:ext>
            </a:extLst>
          </p:cNvPr>
          <p:cNvGrpSpPr/>
          <p:nvPr/>
        </p:nvGrpSpPr>
        <p:grpSpPr>
          <a:xfrm>
            <a:off x="5638800" y="3140719"/>
            <a:ext cx="1753554" cy="723865"/>
            <a:chOff x="3886185" y="4833040"/>
            <a:chExt cx="1753554" cy="72386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31619BB-6A5D-43B8-B694-9DEA0F34346E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754C8C2-6129-412D-B7C6-3D1F018BB014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FB84C73-1478-415C-B664-DB74E97A428F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66C963D-6581-4D30-B484-F2D12D269DFC}"/>
              </a:ext>
            </a:extLst>
          </p:cNvPr>
          <p:cNvGrpSpPr/>
          <p:nvPr/>
        </p:nvGrpSpPr>
        <p:grpSpPr>
          <a:xfrm>
            <a:off x="5639277" y="3902649"/>
            <a:ext cx="1753554" cy="723865"/>
            <a:chOff x="3886185" y="4833040"/>
            <a:chExt cx="1753554" cy="72386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D8202DD-2E1A-4870-8807-C4DFE62A2329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33BA8DE-A1A5-4CC6-882B-1A107287E5FD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1B5024D-C737-4D31-8668-9C14D86E40D6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ECD22FB-204D-4D2C-8537-2C31BC7A466F}"/>
              </a:ext>
            </a:extLst>
          </p:cNvPr>
          <p:cNvGrpSpPr/>
          <p:nvPr/>
        </p:nvGrpSpPr>
        <p:grpSpPr>
          <a:xfrm>
            <a:off x="7465272" y="3140719"/>
            <a:ext cx="1753554" cy="723865"/>
            <a:chOff x="3886185" y="4833040"/>
            <a:chExt cx="1753554" cy="723865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001801B-11B8-4121-88D4-ED9AC3422262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7ACE6FB-4F78-42B0-901E-D6650E699804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9FAEE85-9140-40A8-AD84-1A91ABCE9961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514749C-3972-43E8-BC85-86B132396722}"/>
              </a:ext>
            </a:extLst>
          </p:cNvPr>
          <p:cNvGrpSpPr/>
          <p:nvPr/>
        </p:nvGrpSpPr>
        <p:grpSpPr>
          <a:xfrm>
            <a:off x="7465749" y="3902649"/>
            <a:ext cx="1753554" cy="723865"/>
            <a:chOff x="3886185" y="4833040"/>
            <a:chExt cx="1753554" cy="723865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E92DBC2-A403-4BBA-AE32-D77A799715F3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85FC1D2-D778-4C54-B1B7-F4BF209830C0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4B4B2D5-DE39-468D-8EFF-7A5E607ABC95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501799-4FD6-4DDC-993F-24F915D8F2ED}"/>
              </a:ext>
            </a:extLst>
          </p:cNvPr>
          <p:cNvGrpSpPr/>
          <p:nvPr/>
        </p:nvGrpSpPr>
        <p:grpSpPr>
          <a:xfrm>
            <a:off x="152400" y="4671667"/>
            <a:ext cx="1753554" cy="723865"/>
            <a:chOff x="3886185" y="4833040"/>
            <a:chExt cx="1753554" cy="723865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A8B9234-EF91-4D29-A27D-38FF8A8FB3AF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ED63888-33F9-4617-958B-9C34BBCBBE23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6B841A4-70EF-41FA-A125-331879F95F02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09EEE1B-6465-45B2-81B9-2B59812CE680}"/>
              </a:ext>
            </a:extLst>
          </p:cNvPr>
          <p:cNvGrpSpPr/>
          <p:nvPr/>
        </p:nvGrpSpPr>
        <p:grpSpPr>
          <a:xfrm>
            <a:off x="152877" y="5433597"/>
            <a:ext cx="1753554" cy="723865"/>
            <a:chOff x="3886185" y="4833040"/>
            <a:chExt cx="1753554" cy="723865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3CD0B6F-33A7-45B5-976B-F459D7C17422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C92FDDF-5014-4206-BAE9-747BED5BC9A2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B9E3303-FA1E-473C-9A17-67530D85E45E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B70BD0E-71DE-48FD-BE0F-D652D48D08FF}"/>
              </a:ext>
            </a:extLst>
          </p:cNvPr>
          <p:cNvGrpSpPr/>
          <p:nvPr/>
        </p:nvGrpSpPr>
        <p:grpSpPr>
          <a:xfrm>
            <a:off x="1981200" y="4671667"/>
            <a:ext cx="1753554" cy="723865"/>
            <a:chOff x="3886185" y="4833040"/>
            <a:chExt cx="1753554" cy="723865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D3EA757-4CEE-4204-93FA-9569D385FB57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D035994-AFA8-4828-A0D3-A20CDD5EB305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61BA7A1-CF80-4AB4-A973-7D2F6FEEB8BF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FB794A2-B2E4-47EA-A6AE-5848868BC64F}"/>
              </a:ext>
            </a:extLst>
          </p:cNvPr>
          <p:cNvGrpSpPr/>
          <p:nvPr/>
        </p:nvGrpSpPr>
        <p:grpSpPr>
          <a:xfrm>
            <a:off x="1981677" y="5433597"/>
            <a:ext cx="1753554" cy="723865"/>
            <a:chOff x="3886185" y="4833040"/>
            <a:chExt cx="1753554" cy="7238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5B0B2C9-5E1D-4F0D-A270-D680561E1E1F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A65B319-3FE6-44B8-AB63-258651662CD6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F07A738-6353-4669-B20E-9CF34BCEB9BC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81428B-2F08-4F78-BE19-F6017B8D81C7}"/>
              </a:ext>
            </a:extLst>
          </p:cNvPr>
          <p:cNvGrpSpPr/>
          <p:nvPr/>
        </p:nvGrpSpPr>
        <p:grpSpPr>
          <a:xfrm>
            <a:off x="3810000" y="4671667"/>
            <a:ext cx="1753554" cy="723865"/>
            <a:chOff x="3886185" y="4833040"/>
            <a:chExt cx="1753554" cy="723865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6F1C1F4-2FCF-4E86-98A3-93EEFEE9DD2A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A7B1BA3-C308-4ED7-82A2-1C8E8510D7C4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3D719B7-BB2F-4A07-9226-649673620412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FC67E37-7CD1-42FC-974E-24B8FA80B3F8}"/>
              </a:ext>
            </a:extLst>
          </p:cNvPr>
          <p:cNvGrpSpPr/>
          <p:nvPr/>
        </p:nvGrpSpPr>
        <p:grpSpPr>
          <a:xfrm>
            <a:off x="3810477" y="5433597"/>
            <a:ext cx="1753554" cy="723865"/>
            <a:chOff x="3886185" y="4833040"/>
            <a:chExt cx="1753554" cy="723865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96C62CC-4EBC-4966-A2EA-AC0005CF1B10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98D6625-7E8E-48AF-BA27-061FC2CC4C19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F06B0C14-7EF7-469D-96CF-39384388CD60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45C43A8-23E3-4023-B99A-02A87BBD6345}"/>
              </a:ext>
            </a:extLst>
          </p:cNvPr>
          <p:cNvGrpSpPr/>
          <p:nvPr/>
        </p:nvGrpSpPr>
        <p:grpSpPr>
          <a:xfrm>
            <a:off x="5638800" y="4671667"/>
            <a:ext cx="1753554" cy="723865"/>
            <a:chOff x="3886185" y="4833040"/>
            <a:chExt cx="1753554" cy="723865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2B8C003-0617-4EF4-AA76-F97A011BB021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CE54C9E-2170-422D-AACF-D335B115D120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4AA16D0-1739-4647-8878-5CAB6437C9F6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03EEEC8-CB92-4272-A8D5-E0B237F4BE08}"/>
              </a:ext>
            </a:extLst>
          </p:cNvPr>
          <p:cNvGrpSpPr/>
          <p:nvPr/>
        </p:nvGrpSpPr>
        <p:grpSpPr>
          <a:xfrm>
            <a:off x="5639277" y="5433597"/>
            <a:ext cx="1753554" cy="723865"/>
            <a:chOff x="3886185" y="4833040"/>
            <a:chExt cx="1753554" cy="723865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1FBA058-47AF-4BA8-917C-736254210F77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B1FAAF5-4AA5-49E4-B02A-A684F5C090DF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DD955D-3CF2-4574-AB7D-E5DC8BCFB3E1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DEADDDD-FCCC-45CD-BADF-E698B50EE318}"/>
              </a:ext>
            </a:extLst>
          </p:cNvPr>
          <p:cNvGrpSpPr/>
          <p:nvPr/>
        </p:nvGrpSpPr>
        <p:grpSpPr>
          <a:xfrm>
            <a:off x="7465272" y="4671667"/>
            <a:ext cx="1753554" cy="723865"/>
            <a:chOff x="3886185" y="4833040"/>
            <a:chExt cx="1753554" cy="72386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D6EDEF1-8EDA-4D28-84B2-6F7624309FE6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8BC653D-8DF4-466F-9C8C-CA15760AC8A5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85F9574-8D8F-44DC-B232-663CDF4CD921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C2F1897-6877-43A2-A05A-3B179EDB001B}"/>
              </a:ext>
            </a:extLst>
          </p:cNvPr>
          <p:cNvGrpSpPr/>
          <p:nvPr/>
        </p:nvGrpSpPr>
        <p:grpSpPr>
          <a:xfrm>
            <a:off x="7465749" y="5433597"/>
            <a:ext cx="1753554" cy="723865"/>
            <a:chOff x="3886185" y="4833040"/>
            <a:chExt cx="1753554" cy="723865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BFCF9CF-8C58-4F10-81FE-3DD84262AF3B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2CDF765-B3C7-4B0E-B84A-C7DDD3121BFD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C8946BE-C297-49E1-8126-BD094267E3B6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C2811FF-B257-45DB-A34E-D3CDA3E5173B}"/>
              </a:ext>
            </a:extLst>
          </p:cNvPr>
          <p:cNvGrpSpPr/>
          <p:nvPr/>
        </p:nvGrpSpPr>
        <p:grpSpPr>
          <a:xfrm>
            <a:off x="152400" y="6184745"/>
            <a:ext cx="1753554" cy="723865"/>
            <a:chOff x="3886185" y="4833040"/>
            <a:chExt cx="1753554" cy="723865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96D0A02-9D3E-4FA0-9F6E-48D22C3CEC7B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15C3D5D-D9BD-4008-88E0-ECFF220248E8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1FC413F-CFC1-45BC-BAB8-A8D82D12BE5B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252B2EC-8CD3-414B-AF1D-04B18FB70E3B}"/>
              </a:ext>
            </a:extLst>
          </p:cNvPr>
          <p:cNvGrpSpPr/>
          <p:nvPr/>
        </p:nvGrpSpPr>
        <p:grpSpPr>
          <a:xfrm>
            <a:off x="152877" y="6946675"/>
            <a:ext cx="1753554" cy="723865"/>
            <a:chOff x="3886185" y="4833040"/>
            <a:chExt cx="1753554" cy="723865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BCC18B8-DFBA-42C2-8FAD-54CF72726D25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9C992D8-17EC-4479-8EDA-50C550AEC449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CD022A5-81A2-4ABD-9D1E-14BD33B2B9B3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B2F2852-6521-4C28-812A-EBD5D87DC3CC}"/>
              </a:ext>
            </a:extLst>
          </p:cNvPr>
          <p:cNvGrpSpPr/>
          <p:nvPr/>
        </p:nvGrpSpPr>
        <p:grpSpPr>
          <a:xfrm>
            <a:off x="1981200" y="6184745"/>
            <a:ext cx="1753554" cy="723865"/>
            <a:chOff x="3886185" y="4833040"/>
            <a:chExt cx="1753554" cy="723865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923B7D5-280B-450E-B430-83D8E916C706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0AEB3E2-5683-4696-884A-47C949B3261E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F8AED83-8AA4-48AC-B813-DD8063AB1E8E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3764FA2-3A8F-41BA-AD98-DBFF56EE41ED}"/>
              </a:ext>
            </a:extLst>
          </p:cNvPr>
          <p:cNvGrpSpPr/>
          <p:nvPr/>
        </p:nvGrpSpPr>
        <p:grpSpPr>
          <a:xfrm>
            <a:off x="1981677" y="6946675"/>
            <a:ext cx="1753554" cy="723865"/>
            <a:chOff x="3886185" y="4833040"/>
            <a:chExt cx="1753554" cy="723865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82136B9-D0B4-459A-A4A2-75329C3B76CD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B12B038-19A0-4734-8467-2BF14A3B6A67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DD44319-34A4-49DF-AA1C-D837919BBCF4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F742FD6-5323-42FF-8DAF-212B2FF28F53}"/>
              </a:ext>
            </a:extLst>
          </p:cNvPr>
          <p:cNvGrpSpPr/>
          <p:nvPr/>
        </p:nvGrpSpPr>
        <p:grpSpPr>
          <a:xfrm>
            <a:off x="3810000" y="6184745"/>
            <a:ext cx="1753554" cy="723865"/>
            <a:chOff x="3886185" y="4833040"/>
            <a:chExt cx="1753554" cy="723865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B923023-FDC0-45C2-9B76-0581A643DD67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AC5FE64-81FB-4573-B5DA-B2AB684DA20F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A59040F-5355-4A3B-9E36-467D530DEE1E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5F90EF1-A7C4-4BFF-A6C2-C8DDB857434A}"/>
              </a:ext>
            </a:extLst>
          </p:cNvPr>
          <p:cNvGrpSpPr/>
          <p:nvPr/>
        </p:nvGrpSpPr>
        <p:grpSpPr>
          <a:xfrm>
            <a:off x="3810477" y="6946675"/>
            <a:ext cx="1753554" cy="723865"/>
            <a:chOff x="3886185" y="4833040"/>
            <a:chExt cx="1753554" cy="72386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BC03665-BB25-4FFA-B800-6A0CE426EC00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D8049CC-FE75-465D-B20A-0D141656880D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9C2FCF6-A552-46EF-A2F7-4937901CF46F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4A5ADA2-BB53-485D-9C8A-6F80A1AB6FC9}"/>
              </a:ext>
            </a:extLst>
          </p:cNvPr>
          <p:cNvGrpSpPr/>
          <p:nvPr/>
        </p:nvGrpSpPr>
        <p:grpSpPr>
          <a:xfrm>
            <a:off x="5638800" y="6184745"/>
            <a:ext cx="1753554" cy="723865"/>
            <a:chOff x="3886185" y="4833040"/>
            <a:chExt cx="1753554" cy="72386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0E6FAB4-E154-4E99-9479-612A3D25B81F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98DA4EA-E3E5-476B-9427-D71AA60621B8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0C1640C-5FA0-4523-924A-6CC076409DCF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373F3AE-0C38-4A51-AE26-713C1D2768F7}"/>
              </a:ext>
            </a:extLst>
          </p:cNvPr>
          <p:cNvGrpSpPr/>
          <p:nvPr/>
        </p:nvGrpSpPr>
        <p:grpSpPr>
          <a:xfrm>
            <a:off x="5639277" y="6946675"/>
            <a:ext cx="1753554" cy="723865"/>
            <a:chOff x="3886185" y="4833040"/>
            <a:chExt cx="1753554" cy="72386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E1DA0868-8737-47FE-9254-D1D9B9CE8B06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8625264-AF23-4C72-95BA-8C959C294CA5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E0FCA46-2B85-46D0-84E7-1349FB093833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5FE6C30-3603-4425-A14B-5244886FB1F5}"/>
              </a:ext>
            </a:extLst>
          </p:cNvPr>
          <p:cNvGrpSpPr/>
          <p:nvPr/>
        </p:nvGrpSpPr>
        <p:grpSpPr>
          <a:xfrm>
            <a:off x="7465272" y="6184745"/>
            <a:ext cx="1753554" cy="723865"/>
            <a:chOff x="3886185" y="4833040"/>
            <a:chExt cx="1753554" cy="72386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25F15E-0375-4AC4-8401-A8BEE6131E19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DEEE102-F101-4004-A35B-5A6CAB0221F9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1B6857C-BB6B-4B98-97BA-8FE6DCBC37B1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8A4DED9-8152-4A0D-B523-0F6CA5B10083}"/>
              </a:ext>
            </a:extLst>
          </p:cNvPr>
          <p:cNvGrpSpPr/>
          <p:nvPr/>
        </p:nvGrpSpPr>
        <p:grpSpPr>
          <a:xfrm>
            <a:off x="7465749" y="6946675"/>
            <a:ext cx="1753554" cy="723865"/>
            <a:chOff x="3886185" y="4833040"/>
            <a:chExt cx="1753554" cy="723865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C0C5FF1-4F18-4386-8C9A-6124AA36AB4C}"/>
                </a:ext>
              </a:extLst>
            </p:cNvPr>
            <p:cNvSpPr/>
            <p:nvPr/>
          </p:nvSpPr>
          <p:spPr>
            <a:xfrm>
              <a:off x="3887139" y="4871105"/>
              <a:ext cx="17526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35F48F4-9163-4338-8FB5-9838F80D8BA0}"/>
                </a:ext>
              </a:extLst>
            </p:cNvPr>
            <p:cNvSpPr txBox="1"/>
            <p:nvPr/>
          </p:nvSpPr>
          <p:spPr>
            <a:xfrm>
              <a:off x="3886185" y="4833040"/>
              <a:ext cx="30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C5F1E8F-7806-46B6-AA81-34C1397BA3AE}"/>
                </a:ext>
              </a:extLst>
            </p:cNvPr>
            <p:cNvSpPr txBox="1"/>
            <p:nvPr/>
          </p:nvSpPr>
          <p:spPr>
            <a:xfrm>
              <a:off x="4116886" y="4913923"/>
              <a:ext cx="149271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materials may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been obtained</a:t>
              </a:r>
            </a:p>
            <a:p>
              <a:r>
                <a:rPr lang="en-US" sz="1100" dirty="0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through </a:t>
              </a:r>
              <a:r>
                <a:rPr lang="en-US" sz="1100" dirty="0" err="1">
                  <a:solidFill>
                    <a:srgbClr val="4290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shitposting</a:t>
              </a:r>
              <a:endParaRPr lang="en-US" sz="1100" dirty="0">
                <a:solidFill>
                  <a:srgbClr val="4290D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451</Words>
  <Application>Microsoft Office PowerPoint</Application>
  <PresentationFormat>Custom</PresentationFormat>
  <Paragraphs>201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44</cp:revision>
  <cp:lastPrinted>2019-08-21T21:24:56Z</cp:lastPrinted>
  <dcterms:created xsi:type="dcterms:W3CDTF">2016-07-13T22:23:39Z</dcterms:created>
  <dcterms:modified xsi:type="dcterms:W3CDTF">2021-02-24T14:51:22Z</dcterms:modified>
</cp:coreProperties>
</file>