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84" d="100"/>
          <a:sy n="84" d="100"/>
        </p:scale>
        <p:origin x="108" y="26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Use Sig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907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907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2125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2125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02125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02125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902125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02125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02125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02125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02125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02125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Use 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33800" y="10520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33800" y="838200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Us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562600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562600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100%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Organic AI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Use Telnet. Use FTP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Make it easy for 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391400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Part of a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healthy diet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2E7AE7-7A8B-4220-BEE7-C1C76799D61D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359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Demi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24</cp:revision>
  <cp:lastPrinted>2020-02-02T23:28:59Z</cp:lastPrinted>
  <dcterms:created xsi:type="dcterms:W3CDTF">2016-07-13T22:23:39Z</dcterms:created>
  <dcterms:modified xsi:type="dcterms:W3CDTF">2020-02-02T23:33:30Z</dcterms:modified>
</cp:coreProperties>
</file>