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90" d="100"/>
          <a:sy n="90" d="100"/>
        </p:scale>
        <p:origin x="606" y="8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DD09FC-DC67-4F4A-B7F3-D41EBB0493A3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9620D71-9551-4436-A792-CDDE964CFECF}"/>
              </a:ext>
            </a:extLst>
          </p:cNvPr>
          <p:cNvSpPr/>
          <p:nvPr/>
        </p:nvSpPr>
        <p:spPr>
          <a:xfrm>
            <a:off x="152400" y="15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AD8E46-5F4E-40E9-BB40-B4EC77B3B906}"/>
              </a:ext>
            </a:extLst>
          </p:cNvPr>
          <p:cNvSpPr/>
          <p:nvPr/>
        </p:nvSpPr>
        <p:spPr>
          <a:xfrm>
            <a:off x="152400" y="91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ED7C7D-7578-46CB-A2E7-421ED79A55AB}"/>
              </a:ext>
            </a:extLst>
          </p:cNvPr>
          <p:cNvSpPr/>
          <p:nvPr/>
        </p:nvSpPr>
        <p:spPr>
          <a:xfrm>
            <a:off x="2042005" y="15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065095-8174-4969-8972-2C1783C92CF7}"/>
              </a:ext>
            </a:extLst>
          </p:cNvPr>
          <p:cNvSpPr/>
          <p:nvPr/>
        </p:nvSpPr>
        <p:spPr>
          <a:xfrm>
            <a:off x="2042005" y="91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90D4E4-543E-4334-A20F-3DCA513C0C27}"/>
              </a:ext>
            </a:extLst>
          </p:cNvPr>
          <p:cNvSpPr/>
          <p:nvPr/>
        </p:nvSpPr>
        <p:spPr>
          <a:xfrm>
            <a:off x="3947005" y="15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A3B392-05A5-46EB-A225-CC1A32AB8232}"/>
              </a:ext>
            </a:extLst>
          </p:cNvPr>
          <p:cNvSpPr/>
          <p:nvPr/>
        </p:nvSpPr>
        <p:spPr>
          <a:xfrm>
            <a:off x="3947005" y="91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8347AA-C59B-4CBE-99DC-2C71EFF462E3}"/>
              </a:ext>
            </a:extLst>
          </p:cNvPr>
          <p:cNvSpPr/>
          <p:nvPr/>
        </p:nvSpPr>
        <p:spPr>
          <a:xfrm>
            <a:off x="5797957" y="15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38075D-C91A-40F3-A538-591DE84DB5D1}"/>
              </a:ext>
            </a:extLst>
          </p:cNvPr>
          <p:cNvSpPr/>
          <p:nvPr/>
        </p:nvSpPr>
        <p:spPr>
          <a:xfrm>
            <a:off x="5797957" y="91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1BD233-E283-4E9B-B23D-518414B3F916}"/>
              </a:ext>
            </a:extLst>
          </p:cNvPr>
          <p:cNvSpPr/>
          <p:nvPr/>
        </p:nvSpPr>
        <p:spPr>
          <a:xfrm>
            <a:off x="7643369" y="154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85761C-A40B-4F67-8604-9223BDB083E5}"/>
              </a:ext>
            </a:extLst>
          </p:cNvPr>
          <p:cNvSpPr/>
          <p:nvPr/>
        </p:nvSpPr>
        <p:spPr>
          <a:xfrm>
            <a:off x="7643369" y="916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67E2C8-0584-44D3-AE47-7DC19B7862E5}"/>
              </a:ext>
            </a:extLst>
          </p:cNvPr>
          <p:cNvSpPr/>
          <p:nvPr/>
        </p:nvSpPr>
        <p:spPr>
          <a:xfrm>
            <a:off x="152400" y="167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B54757-872D-4C91-B325-0E05A89E2181}"/>
              </a:ext>
            </a:extLst>
          </p:cNvPr>
          <p:cNvSpPr/>
          <p:nvPr/>
        </p:nvSpPr>
        <p:spPr>
          <a:xfrm>
            <a:off x="152400" y="243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CBDC64-C89D-46FD-A7FF-173653216F21}"/>
              </a:ext>
            </a:extLst>
          </p:cNvPr>
          <p:cNvSpPr/>
          <p:nvPr/>
        </p:nvSpPr>
        <p:spPr>
          <a:xfrm>
            <a:off x="2042005" y="167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678405E-60CF-43D2-9523-708A53877446}"/>
              </a:ext>
            </a:extLst>
          </p:cNvPr>
          <p:cNvSpPr/>
          <p:nvPr/>
        </p:nvSpPr>
        <p:spPr>
          <a:xfrm>
            <a:off x="2042005" y="243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9D4471-1BB9-4E61-B242-272E923C499E}"/>
              </a:ext>
            </a:extLst>
          </p:cNvPr>
          <p:cNvSpPr/>
          <p:nvPr/>
        </p:nvSpPr>
        <p:spPr>
          <a:xfrm>
            <a:off x="3947005" y="167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D180651-36BD-46E9-9437-F0696D3C33FD}"/>
              </a:ext>
            </a:extLst>
          </p:cNvPr>
          <p:cNvSpPr/>
          <p:nvPr/>
        </p:nvSpPr>
        <p:spPr>
          <a:xfrm>
            <a:off x="3947005" y="243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BD5305-6826-429A-B896-F610D058769F}"/>
              </a:ext>
            </a:extLst>
          </p:cNvPr>
          <p:cNvSpPr/>
          <p:nvPr/>
        </p:nvSpPr>
        <p:spPr>
          <a:xfrm>
            <a:off x="5797957" y="167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40DFF4-1784-4DB0-BC2F-A71E0E4CABB6}"/>
              </a:ext>
            </a:extLst>
          </p:cNvPr>
          <p:cNvSpPr/>
          <p:nvPr/>
        </p:nvSpPr>
        <p:spPr>
          <a:xfrm>
            <a:off x="5797957" y="243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C589A1-8575-4FAD-A308-C040E8EB44D3}"/>
              </a:ext>
            </a:extLst>
          </p:cNvPr>
          <p:cNvSpPr/>
          <p:nvPr/>
        </p:nvSpPr>
        <p:spPr>
          <a:xfrm>
            <a:off x="7643369" y="1678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CEE4E4-4441-41E9-8DA0-9C006E1C6B8A}"/>
              </a:ext>
            </a:extLst>
          </p:cNvPr>
          <p:cNvSpPr/>
          <p:nvPr/>
        </p:nvSpPr>
        <p:spPr>
          <a:xfrm>
            <a:off x="7643369" y="2440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9F196F9-19A5-4DF7-A4F3-C7CA57B3845A}"/>
              </a:ext>
            </a:extLst>
          </p:cNvPr>
          <p:cNvSpPr/>
          <p:nvPr/>
        </p:nvSpPr>
        <p:spPr>
          <a:xfrm>
            <a:off x="150628" y="320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EC026D-5A9F-45CB-B0A0-6B9864FD04EA}"/>
              </a:ext>
            </a:extLst>
          </p:cNvPr>
          <p:cNvSpPr/>
          <p:nvPr/>
        </p:nvSpPr>
        <p:spPr>
          <a:xfrm>
            <a:off x="150628" y="396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3B9D527-A764-4858-A3A5-EABD831DD94C}"/>
              </a:ext>
            </a:extLst>
          </p:cNvPr>
          <p:cNvSpPr/>
          <p:nvPr/>
        </p:nvSpPr>
        <p:spPr>
          <a:xfrm>
            <a:off x="2040233" y="320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590E178-B9DC-49E2-A676-E5D0D9422F6C}"/>
              </a:ext>
            </a:extLst>
          </p:cNvPr>
          <p:cNvSpPr/>
          <p:nvPr/>
        </p:nvSpPr>
        <p:spPr>
          <a:xfrm>
            <a:off x="2040233" y="396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07C4A3-A9CC-4DBC-A179-0D0C909668AB}"/>
              </a:ext>
            </a:extLst>
          </p:cNvPr>
          <p:cNvSpPr/>
          <p:nvPr/>
        </p:nvSpPr>
        <p:spPr>
          <a:xfrm>
            <a:off x="3945233" y="320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78F7EA-A60B-4BBE-99C0-74533F01E2D4}"/>
              </a:ext>
            </a:extLst>
          </p:cNvPr>
          <p:cNvSpPr/>
          <p:nvPr/>
        </p:nvSpPr>
        <p:spPr>
          <a:xfrm>
            <a:off x="3945233" y="396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4FC978-B269-410D-86E8-79E36A6827C4}"/>
              </a:ext>
            </a:extLst>
          </p:cNvPr>
          <p:cNvSpPr/>
          <p:nvPr/>
        </p:nvSpPr>
        <p:spPr>
          <a:xfrm>
            <a:off x="5796185" y="320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56C3B9A-D84C-4981-B9C0-8D900339F481}"/>
              </a:ext>
            </a:extLst>
          </p:cNvPr>
          <p:cNvSpPr/>
          <p:nvPr/>
        </p:nvSpPr>
        <p:spPr>
          <a:xfrm>
            <a:off x="5796185" y="3962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029AA28-2109-4D49-A331-A2EA665289A0}"/>
              </a:ext>
            </a:extLst>
          </p:cNvPr>
          <p:cNvSpPr/>
          <p:nvPr/>
        </p:nvSpPr>
        <p:spPr>
          <a:xfrm>
            <a:off x="7641597" y="3202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22C348D-3A6B-4E57-BDC7-5F4FF19F29A6}"/>
              </a:ext>
            </a:extLst>
          </p:cNvPr>
          <p:cNvSpPr/>
          <p:nvPr/>
        </p:nvSpPr>
        <p:spPr>
          <a:xfrm>
            <a:off x="7641597" y="3964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67C782-0C4E-4271-99EB-050998D63606}"/>
              </a:ext>
            </a:extLst>
          </p:cNvPr>
          <p:cNvSpPr/>
          <p:nvPr/>
        </p:nvSpPr>
        <p:spPr>
          <a:xfrm>
            <a:off x="150628" y="472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B72A5C-1DC6-4501-84BC-98209552F3BF}"/>
              </a:ext>
            </a:extLst>
          </p:cNvPr>
          <p:cNvSpPr/>
          <p:nvPr/>
        </p:nvSpPr>
        <p:spPr>
          <a:xfrm>
            <a:off x="150628" y="548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5D6832-6F6B-4638-A265-A4EF168108C6}"/>
              </a:ext>
            </a:extLst>
          </p:cNvPr>
          <p:cNvSpPr/>
          <p:nvPr/>
        </p:nvSpPr>
        <p:spPr>
          <a:xfrm>
            <a:off x="2040233" y="472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E0F9996-0FF4-479E-8EF2-BAAFBC214E15}"/>
              </a:ext>
            </a:extLst>
          </p:cNvPr>
          <p:cNvSpPr/>
          <p:nvPr/>
        </p:nvSpPr>
        <p:spPr>
          <a:xfrm>
            <a:off x="2040233" y="548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606380-D444-44DA-AB24-3CC1E5B00DC3}"/>
              </a:ext>
            </a:extLst>
          </p:cNvPr>
          <p:cNvSpPr/>
          <p:nvPr/>
        </p:nvSpPr>
        <p:spPr>
          <a:xfrm>
            <a:off x="3945233" y="472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2A970D5-C1BA-45EC-9379-6E2D1937AC1B}"/>
              </a:ext>
            </a:extLst>
          </p:cNvPr>
          <p:cNvSpPr/>
          <p:nvPr/>
        </p:nvSpPr>
        <p:spPr>
          <a:xfrm>
            <a:off x="3945233" y="548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234112F-4D1D-4480-8143-9433656F4C78}"/>
              </a:ext>
            </a:extLst>
          </p:cNvPr>
          <p:cNvSpPr/>
          <p:nvPr/>
        </p:nvSpPr>
        <p:spPr>
          <a:xfrm>
            <a:off x="5796185" y="4724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C419180-80EF-4C26-83C4-66ECC5E489A0}"/>
              </a:ext>
            </a:extLst>
          </p:cNvPr>
          <p:cNvSpPr/>
          <p:nvPr/>
        </p:nvSpPr>
        <p:spPr>
          <a:xfrm>
            <a:off x="5796185" y="5486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564F80-25BE-4FBB-9875-617CB26CCBDB}"/>
              </a:ext>
            </a:extLst>
          </p:cNvPr>
          <p:cNvSpPr/>
          <p:nvPr/>
        </p:nvSpPr>
        <p:spPr>
          <a:xfrm>
            <a:off x="7641597" y="4726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BF3C0EE-5B0B-40AD-8EFC-0E74C46CE9B3}"/>
              </a:ext>
            </a:extLst>
          </p:cNvPr>
          <p:cNvSpPr/>
          <p:nvPr/>
        </p:nvSpPr>
        <p:spPr>
          <a:xfrm>
            <a:off x="7641597" y="5488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9217611-20F9-460E-BA2C-0F1DC5321D68}"/>
              </a:ext>
            </a:extLst>
          </p:cNvPr>
          <p:cNvSpPr/>
          <p:nvPr/>
        </p:nvSpPr>
        <p:spPr>
          <a:xfrm>
            <a:off x="150628" y="624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62ACFD-884A-4B83-8EE7-651A291E9434}"/>
              </a:ext>
            </a:extLst>
          </p:cNvPr>
          <p:cNvSpPr/>
          <p:nvPr/>
        </p:nvSpPr>
        <p:spPr>
          <a:xfrm>
            <a:off x="150628" y="701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5BEFEA-55EC-4B3C-9392-8ADB3B60496A}"/>
              </a:ext>
            </a:extLst>
          </p:cNvPr>
          <p:cNvSpPr/>
          <p:nvPr/>
        </p:nvSpPr>
        <p:spPr>
          <a:xfrm>
            <a:off x="2040233" y="624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2EC8EAF-7C15-47E2-BD69-5C42F79C79B0}"/>
              </a:ext>
            </a:extLst>
          </p:cNvPr>
          <p:cNvSpPr/>
          <p:nvPr/>
        </p:nvSpPr>
        <p:spPr>
          <a:xfrm>
            <a:off x="2040233" y="701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8EF0D3D-8D12-4961-9ABE-C61C22D51C2B}"/>
              </a:ext>
            </a:extLst>
          </p:cNvPr>
          <p:cNvSpPr/>
          <p:nvPr/>
        </p:nvSpPr>
        <p:spPr>
          <a:xfrm>
            <a:off x="3945233" y="624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7C04A5E-BEFA-400E-876F-77DCD84E9403}"/>
              </a:ext>
            </a:extLst>
          </p:cNvPr>
          <p:cNvSpPr/>
          <p:nvPr/>
        </p:nvSpPr>
        <p:spPr>
          <a:xfrm>
            <a:off x="3945233" y="701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BACA24-EF39-4F37-B72B-A159A4B10481}"/>
              </a:ext>
            </a:extLst>
          </p:cNvPr>
          <p:cNvSpPr/>
          <p:nvPr/>
        </p:nvSpPr>
        <p:spPr>
          <a:xfrm>
            <a:off x="5796185" y="6248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28F194A-FDCC-4ADD-976B-FE11A63BCC80}"/>
              </a:ext>
            </a:extLst>
          </p:cNvPr>
          <p:cNvSpPr/>
          <p:nvPr/>
        </p:nvSpPr>
        <p:spPr>
          <a:xfrm>
            <a:off x="5796185" y="70104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8125FFC-52E4-44B7-A126-448F48CC8BD3}"/>
              </a:ext>
            </a:extLst>
          </p:cNvPr>
          <p:cNvSpPr/>
          <p:nvPr/>
        </p:nvSpPr>
        <p:spPr>
          <a:xfrm>
            <a:off x="7641597" y="6250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BA106C0-F09A-4825-A2F9-41EE719C0C2F}"/>
              </a:ext>
            </a:extLst>
          </p:cNvPr>
          <p:cNvSpPr/>
          <p:nvPr/>
        </p:nvSpPr>
        <p:spPr>
          <a:xfrm>
            <a:off x="7641597" y="701217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enultimate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I’m kind of a big deal, North Korea hacked me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551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PenultimateLight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38</cp:revision>
  <cp:lastPrinted>2019-08-21T21:24:56Z</cp:lastPrinted>
  <dcterms:created xsi:type="dcterms:W3CDTF">2016-07-13T22:23:39Z</dcterms:created>
  <dcterms:modified xsi:type="dcterms:W3CDTF">2021-01-26T19:49:45Z</dcterms:modified>
</cp:coreProperties>
</file>