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C8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3" autoAdjust="0"/>
    <p:restoredTop sz="94891" autoAdjust="0"/>
  </p:normalViewPr>
  <p:slideViewPr>
    <p:cSldViewPr>
      <p:cViewPr varScale="1">
        <p:scale>
          <a:sx n="90" d="100"/>
          <a:sy n="90" d="100"/>
        </p:scale>
        <p:origin x="468" y="9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F81B02-0CCB-434C-8AB0-961AA9A3E3C8}"/>
              </a:ext>
            </a:extLst>
          </p:cNvPr>
          <p:cNvSpPr/>
          <p:nvPr/>
        </p:nvSpPr>
        <p:spPr>
          <a:xfrm>
            <a:off x="8860" y="228600"/>
            <a:ext cx="9591547" cy="7162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469ED-0C5B-47E3-B12F-FE7F8400D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5" y="338467"/>
            <a:ext cx="2190311" cy="164273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16CFA5B-792E-401F-BA6E-C125D1B3B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59" y="338467"/>
            <a:ext cx="2190311" cy="164273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0328108D-D4CC-4D0C-BA8B-DD82EA207D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34" y="338467"/>
            <a:ext cx="2190311" cy="164273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D907366-D2E4-4827-8691-DD8E8DBD97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88" y="338467"/>
            <a:ext cx="2190311" cy="16427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FFB80B-8BF1-4101-8B79-16E1576E86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5" y="2091067"/>
            <a:ext cx="2190311" cy="16427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C45F8D-1A52-44BC-9B51-ED6E91AF7B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59" y="2091067"/>
            <a:ext cx="2190311" cy="16427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794354-97FE-4C9D-AFE3-76AC163890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34" y="2091067"/>
            <a:ext cx="2190311" cy="16427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01E819-18D9-4D29-B67D-E0C1F69F50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88" y="2091067"/>
            <a:ext cx="2190311" cy="16427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0BE1A2-0C1E-4CFB-8474-A5A819C285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5" y="3843667"/>
            <a:ext cx="2190311" cy="16427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5C933B-77CF-4176-8BEB-0FC40BA31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59" y="3843667"/>
            <a:ext cx="2190311" cy="16427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C06EC07-E797-40EC-A0C9-89CD81393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34" y="3843667"/>
            <a:ext cx="2190311" cy="16427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5E2FA2-896B-4EC9-A35C-1927015240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88" y="3843667"/>
            <a:ext cx="2190311" cy="16427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E3DAAA-A0E4-4AAD-8E02-95B72E9A6C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5" y="5587407"/>
            <a:ext cx="2190311" cy="16427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3DF3E9-AAF7-4CCF-B6A3-AC23B3C995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59" y="5587407"/>
            <a:ext cx="2190311" cy="16427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6FE031-C109-4A52-88FD-8A4AED5DF0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34" y="5587407"/>
            <a:ext cx="2190311" cy="16427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41974F0-CB90-4539-8145-1AA4CD29C6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88" y="5587407"/>
            <a:ext cx="2190311" cy="164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32</cp:revision>
  <cp:lastPrinted>2019-06-16T15:02:09Z</cp:lastPrinted>
  <dcterms:created xsi:type="dcterms:W3CDTF">2016-07-13T22:23:39Z</dcterms:created>
  <dcterms:modified xsi:type="dcterms:W3CDTF">2020-12-21T19:37:23Z</dcterms:modified>
</cp:coreProperties>
</file>