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91" d="100"/>
          <a:sy n="91" d="100"/>
        </p:scale>
        <p:origin x="57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C2C41-DAF0-4D7E-A929-59D669BC6B7E}"/>
              </a:ext>
            </a:extLst>
          </p:cNvPr>
          <p:cNvSpPr/>
          <p:nvPr/>
        </p:nvSpPr>
        <p:spPr>
          <a:xfrm>
            <a:off x="76201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AAA6EB-1442-49B2-ADCF-E37222CFDB86}"/>
              </a:ext>
            </a:extLst>
          </p:cNvPr>
          <p:cNvSpPr/>
          <p:nvPr/>
        </p:nvSpPr>
        <p:spPr>
          <a:xfrm>
            <a:off x="78994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38DDCA-D523-4DC8-88DE-AE06CE287CBC}"/>
              </a:ext>
            </a:extLst>
          </p:cNvPr>
          <p:cNvSpPr/>
          <p:nvPr/>
        </p:nvSpPr>
        <p:spPr>
          <a:xfrm>
            <a:off x="76201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EDF001-4953-4273-BB3E-FF7346D0B136}"/>
              </a:ext>
            </a:extLst>
          </p:cNvPr>
          <p:cNvSpPr/>
          <p:nvPr/>
        </p:nvSpPr>
        <p:spPr>
          <a:xfrm>
            <a:off x="76199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119242D-DB9F-4EA8-A229-BB3A746BE4C1}"/>
              </a:ext>
            </a:extLst>
          </p:cNvPr>
          <p:cNvSpPr/>
          <p:nvPr/>
        </p:nvSpPr>
        <p:spPr>
          <a:xfrm>
            <a:off x="76199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A160676-5B22-4AF1-921C-A1DE64B14BAC}"/>
              </a:ext>
            </a:extLst>
          </p:cNvPr>
          <p:cNvSpPr/>
          <p:nvPr/>
        </p:nvSpPr>
        <p:spPr>
          <a:xfrm>
            <a:off x="1905000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35D05D-E03F-470F-B784-29AF65625CF5}"/>
              </a:ext>
            </a:extLst>
          </p:cNvPr>
          <p:cNvSpPr/>
          <p:nvPr/>
        </p:nvSpPr>
        <p:spPr>
          <a:xfrm>
            <a:off x="1907793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7D114C-E799-44CC-B0EF-94B63309C843}"/>
              </a:ext>
            </a:extLst>
          </p:cNvPr>
          <p:cNvSpPr/>
          <p:nvPr/>
        </p:nvSpPr>
        <p:spPr>
          <a:xfrm>
            <a:off x="1905000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9A764B-32E4-4F09-82D0-22F2EC4EED62}"/>
              </a:ext>
            </a:extLst>
          </p:cNvPr>
          <p:cNvSpPr/>
          <p:nvPr/>
        </p:nvSpPr>
        <p:spPr>
          <a:xfrm>
            <a:off x="1904998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E01053-F87C-49C9-9B2A-2EEA8086BA24}"/>
              </a:ext>
            </a:extLst>
          </p:cNvPr>
          <p:cNvSpPr/>
          <p:nvPr/>
        </p:nvSpPr>
        <p:spPr>
          <a:xfrm>
            <a:off x="1904998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1D3216-39F2-4076-BF8F-FDBBD0E56D12}"/>
              </a:ext>
            </a:extLst>
          </p:cNvPr>
          <p:cNvSpPr/>
          <p:nvPr/>
        </p:nvSpPr>
        <p:spPr>
          <a:xfrm>
            <a:off x="3733797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C8D17D-392D-4ABE-A23F-326839B4B572}"/>
              </a:ext>
            </a:extLst>
          </p:cNvPr>
          <p:cNvSpPr/>
          <p:nvPr/>
        </p:nvSpPr>
        <p:spPr>
          <a:xfrm>
            <a:off x="3736590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39C2919-35FE-471F-A98F-684937BBB2B0}"/>
              </a:ext>
            </a:extLst>
          </p:cNvPr>
          <p:cNvSpPr/>
          <p:nvPr/>
        </p:nvSpPr>
        <p:spPr>
          <a:xfrm>
            <a:off x="3733797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B1591D3-2644-4B15-B2F1-B207160FC4C4}"/>
              </a:ext>
            </a:extLst>
          </p:cNvPr>
          <p:cNvSpPr/>
          <p:nvPr/>
        </p:nvSpPr>
        <p:spPr>
          <a:xfrm>
            <a:off x="3733795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2064BA-1FCB-43CA-98F6-FF4FB4A4D670}"/>
              </a:ext>
            </a:extLst>
          </p:cNvPr>
          <p:cNvSpPr/>
          <p:nvPr/>
        </p:nvSpPr>
        <p:spPr>
          <a:xfrm>
            <a:off x="3733795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74A065-B086-49C0-AE55-1F14EB92AE09}"/>
              </a:ext>
            </a:extLst>
          </p:cNvPr>
          <p:cNvSpPr/>
          <p:nvPr/>
        </p:nvSpPr>
        <p:spPr>
          <a:xfrm>
            <a:off x="5597172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136F079-2614-44B2-90F4-AD6907CD3EE1}"/>
              </a:ext>
            </a:extLst>
          </p:cNvPr>
          <p:cNvSpPr/>
          <p:nvPr/>
        </p:nvSpPr>
        <p:spPr>
          <a:xfrm>
            <a:off x="5599965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962BC6-36E4-4C03-B330-31F0BD891258}"/>
              </a:ext>
            </a:extLst>
          </p:cNvPr>
          <p:cNvSpPr/>
          <p:nvPr/>
        </p:nvSpPr>
        <p:spPr>
          <a:xfrm>
            <a:off x="5597172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6CA20DA-02D5-461E-8CB7-BC2960D15900}"/>
              </a:ext>
            </a:extLst>
          </p:cNvPr>
          <p:cNvSpPr/>
          <p:nvPr/>
        </p:nvSpPr>
        <p:spPr>
          <a:xfrm>
            <a:off x="5597170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2A8770-984D-42CF-8188-0743E5235535}"/>
              </a:ext>
            </a:extLst>
          </p:cNvPr>
          <p:cNvSpPr/>
          <p:nvPr/>
        </p:nvSpPr>
        <p:spPr>
          <a:xfrm>
            <a:off x="5597170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7E0FE6A-88F5-4856-AFC6-6B972182BDAF}"/>
              </a:ext>
            </a:extLst>
          </p:cNvPr>
          <p:cNvSpPr/>
          <p:nvPr/>
        </p:nvSpPr>
        <p:spPr>
          <a:xfrm>
            <a:off x="7460545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r>
              <a:rPr lang="en-US" sz="1400" b="0" i="0" dirty="0">
                <a:solidFill>
                  <a:srgbClr val="E1E8ED"/>
                </a:solidFill>
                <a:effectLst/>
                <a:latin typeface="X-Files" panose="020B06030503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X-Files" panose="020B0603050302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F80A84-2B2D-4781-B656-BAEC295B78DC}"/>
              </a:ext>
            </a:extLst>
          </p:cNvPr>
          <p:cNvSpPr/>
          <p:nvPr/>
        </p:nvSpPr>
        <p:spPr>
          <a:xfrm>
            <a:off x="7463338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DCD1199-DFB5-46C3-9B3C-5B12E12E4FE0}"/>
              </a:ext>
            </a:extLst>
          </p:cNvPr>
          <p:cNvSpPr/>
          <p:nvPr/>
        </p:nvSpPr>
        <p:spPr>
          <a:xfrm>
            <a:off x="7460545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813615-36D2-4629-ACC6-5F4F403F8522}"/>
              </a:ext>
            </a:extLst>
          </p:cNvPr>
          <p:cNvSpPr/>
          <p:nvPr/>
        </p:nvSpPr>
        <p:spPr>
          <a:xfrm>
            <a:off x="7460543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348E9E-D2D9-4195-A43E-54784A4F634B}"/>
              </a:ext>
            </a:extLst>
          </p:cNvPr>
          <p:cNvSpPr/>
          <p:nvPr/>
        </p:nvSpPr>
        <p:spPr>
          <a:xfrm>
            <a:off x="7460543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Year supply of fairy cakes" panose="00000400000000000000" pitchFamily="2" charset="0"/>
                <a:cs typeface="Segoe UI Semibold" panose="020B0702040204020203" pitchFamily="34" charset="0"/>
              </a:rPr>
              <a:t>Patch your shit NOW!!</a:t>
            </a:r>
          </a:p>
          <a:p>
            <a:pPr algn="ctr"/>
            <a:r>
              <a:rPr lang="en-US" sz="1400" dirty="0" err="1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Viss</a:t>
            </a:r>
            <a:r>
              <a:rPr lang="en-US" sz="1400" dirty="0">
                <a:solidFill>
                  <a:srgbClr val="E1E8ED"/>
                </a:solidFill>
                <a:latin typeface="Year supply of fairy cakes" panose="00000400000000000000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 is up to his bullshit Again</a:t>
            </a:r>
            <a:r>
              <a:rPr lang="en-US" sz="1400" dirty="0">
                <a:solidFill>
                  <a:srgbClr val="E1E8ED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!</a:t>
            </a:r>
            <a:endParaRPr lang="en-US" sz="1400" dirty="0">
              <a:solidFill>
                <a:schemeClr val="bg1"/>
              </a:solidFill>
              <a:latin typeface="Britannic Bold" panose="020B0903060703020204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326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Britannic Bold</vt:lpstr>
      <vt:lpstr>Calibri</vt:lpstr>
      <vt:lpstr>X-Files</vt:lpstr>
      <vt:lpstr>Year supply of fairy cakes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44</cp:revision>
  <cp:lastPrinted>2018-07-30T20:20:46Z</cp:lastPrinted>
  <dcterms:created xsi:type="dcterms:W3CDTF">2016-07-13T22:23:39Z</dcterms:created>
  <dcterms:modified xsi:type="dcterms:W3CDTF">2021-01-25T19:46:26Z</dcterms:modified>
</cp:coreProperties>
</file>