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FD80-85B6-4A6F-B630-DBF4C3D0E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63CC-3298-4AEA-89E1-95A0E3705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5F125-9799-42E8-8C9C-B05A52A9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7682-04E1-4AA1-90A1-3F8F566A9728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D96EF-4E80-41E3-9BA5-C0882630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9DEE8-8CA4-45BE-B9BA-769AB22C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F9F-384D-45CD-BC9B-8B3A0848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7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9CEA3-071F-4374-A940-8ECC5ABF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935B1-15FB-4B9B-BA7C-EE72D653F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BAA98-8391-4989-8966-0C3299E7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7682-04E1-4AA1-90A1-3F8F566A9728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92F07-E759-4FBD-8432-16AFA5AF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60FDC-C699-4ECB-A6F1-5E02B180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F9F-384D-45CD-BC9B-8B3A0848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5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CD79A-F170-4383-B066-72D5AE81F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D7CB8-855B-42C8-A355-7EF31F0D1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D3568-196C-4213-812C-47E5605F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7682-04E1-4AA1-90A1-3F8F566A9728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01AEF-F2E3-4873-843F-01CCDA42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EF9E2-1BB0-45CE-9024-9F3FDF67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F9F-384D-45CD-BC9B-8B3A0848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3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2242-5856-440F-BC63-F61B4E81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18FE0-D74A-4DC5-926B-4C96989B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EEA3B-703F-40CD-9319-864DDAB2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7682-04E1-4AA1-90A1-3F8F566A9728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7C62-333B-46DC-9ECF-7D3A4F7E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AB065-B5BC-487A-B8B7-25DD4B40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F9F-384D-45CD-BC9B-8B3A0848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1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B0E9-1251-443B-9C2A-79DF7CF63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0F253-35EC-46E5-A0B0-C075B3A60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8DCB3-D919-4F6A-9589-93932D6B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7682-04E1-4AA1-90A1-3F8F566A9728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B870-B26D-45BC-8CCE-C36BEE9F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F90F7-6072-449A-B358-31BFB384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F9F-384D-45CD-BC9B-8B3A0848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6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534B2-6D3D-4AB9-9027-0C7D298F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A93B6-7786-49CB-BCC1-0E3E97ADA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3BAD8-9944-4CE2-8C57-30084F798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79718-ED0B-4EC1-A000-CEA7A076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7682-04E1-4AA1-90A1-3F8F566A9728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BA322-913D-4BE5-8844-5D333924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34D30-B7CC-4F3A-A198-0A7D0BF8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F9F-384D-45CD-BC9B-8B3A0848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8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C1D6-F7F5-47B9-873A-F0DF1137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9A6B3-67FA-4366-BB94-6C9CD6211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FCF9D-506B-45F6-9C5A-5B0D675E5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5885B-C051-4F0F-A94B-746083D1C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F6565-393A-4AD5-8266-EB7FA16A7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AF0C4-7716-4DC5-A069-A4705619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7682-04E1-4AA1-90A1-3F8F566A9728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6FB2B-40B2-4185-A49B-F754191E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DBE96A-A3F8-4AE9-985A-8EE1AF37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F9F-384D-45CD-BC9B-8B3A0848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9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57F7-FF57-4861-AA00-0CC7225E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2495E-8870-479A-BA45-A37D5DDE1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7682-04E1-4AA1-90A1-3F8F566A9728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F567F-4841-4C49-96F5-BEFBB29F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8FDD4-1F50-471F-B1B5-C516336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F9F-384D-45CD-BC9B-8B3A0848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2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81E69-2CF0-4DFB-98EA-CC11FE32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7682-04E1-4AA1-90A1-3F8F566A9728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634E5-3C0D-493F-A653-2680DE870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7F37A-DBC8-47D2-90D6-927D0EE80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F9F-384D-45CD-BC9B-8B3A0848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2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D8A5-DAD9-498B-88C7-AD816805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22FC8-325F-4CA2-81F8-39EA20CB9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99EA8-0479-4FA0-85E1-0D38977DD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9E21-1905-492F-B9D2-311FD54C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7682-04E1-4AA1-90A1-3F8F566A9728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9A694-AC6F-4EB1-AE96-B1ED8290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4FEAA-DF86-4AAA-88E2-670953DF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F9F-384D-45CD-BC9B-8B3A0848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9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0115-BBE1-4354-8256-31CFD233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7B7AF-C74F-4E1B-8DA1-80168B8D3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966EC-2EFA-46D2-9937-BC9336AB5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76528-3762-4D75-AFBE-69A5560D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7682-04E1-4AA1-90A1-3F8F566A9728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A0E20-39CF-4019-8861-ED23B703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6826D-9334-4F4A-B229-6D39EECA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5F9F-384D-45CD-BC9B-8B3A0848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F744A-4AC9-4A3A-8C1F-F2E9603E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60787-2939-4FD8-ACA2-0F4C2C916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5EC61-7A8B-4FBC-8758-A08F2A1D5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57682-04E1-4AA1-90A1-3F8F566A9728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357E3-5DD5-4B43-AD0D-1E0054788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90072-C9FA-4A3D-B155-F4636AC3E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D5F9F-384D-45CD-BC9B-8B3A0848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2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5BD5219-D78A-40D4-B8EB-98280EB16ECC}"/>
              </a:ext>
            </a:extLst>
          </p:cNvPr>
          <p:cNvGrpSpPr/>
          <p:nvPr/>
        </p:nvGrpSpPr>
        <p:grpSpPr>
          <a:xfrm>
            <a:off x="552450" y="295274"/>
            <a:ext cx="4257675" cy="4133851"/>
            <a:chOff x="2019300" y="657224"/>
            <a:chExt cx="4257675" cy="413385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D2BC64-DFF3-4D1F-894C-9F09FA57D8F7}"/>
                </a:ext>
              </a:extLst>
            </p:cNvPr>
            <p:cNvSpPr/>
            <p:nvPr/>
          </p:nvSpPr>
          <p:spPr>
            <a:xfrm>
              <a:off x="2019300" y="657224"/>
              <a:ext cx="4257675" cy="413385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B1D9D7-734B-403D-A08E-C2E1E0331491}"/>
                </a:ext>
              </a:extLst>
            </p:cNvPr>
            <p:cNvSpPr txBox="1"/>
            <p:nvPr/>
          </p:nvSpPr>
          <p:spPr>
            <a:xfrm>
              <a:off x="3568602" y="819150"/>
              <a:ext cx="2603598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spc="-100" dirty="0">
                  <a:solidFill>
                    <a:schemeClr val="bg1"/>
                  </a:solidFill>
                  <a:latin typeface="Harvest" pitchFamily="2" charset="0"/>
                </a:rPr>
                <a:t>EAT</a:t>
              </a:r>
            </a:p>
            <a:p>
              <a:r>
                <a:rPr lang="en-US" sz="6000" spc="-100" dirty="0">
                  <a:solidFill>
                    <a:schemeClr val="bg1"/>
                  </a:solidFill>
                  <a:latin typeface="Harvest" pitchFamily="2" charset="0"/>
                </a:rPr>
                <a:t>SLEEP</a:t>
              </a:r>
            </a:p>
            <a:p>
              <a:r>
                <a:rPr lang="en-US" sz="6000" spc="-100" dirty="0">
                  <a:solidFill>
                    <a:schemeClr val="bg1"/>
                  </a:solidFill>
                  <a:latin typeface="Harvest" pitchFamily="2" charset="0"/>
                </a:rPr>
                <a:t>SOLDER</a:t>
              </a:r>
            </a:p>
            <a:p>
              <a:r>
                <a:rPr lang="en-US" sz="6000" spc="-100" dirty="0">
                  <a:solidFill>
                    <a:schemeClr val="bg1"/>
                  </a:solidFill>
                  <a:latin typeface="Harvest" pitchFamily="2" charset="0"/>
                </a:rPr>
                <a:t>REPEAT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DEB2767-2A04-405A-8D7B-166C4525743A}"/>
                </a:ext>
              </a:extLst>
            </p:cNvPr>
            <p:cNvSpPr/>
            <p:nvPr/>
          </p:nvSpPr>
          <p:spPr>
            <a:xfrm>
              <a:off x="2560588" y="1895481"/>
              <a:ext cx="733425" cy="685800"/>
            </a:xfrm>
            <a:prstGeom prst="roundRect">
              <a:avLst/>
            </a:pr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73894C9-4436-4C2D-B5D0-BDD1B5477D8E}"/>
                </a:ext>
              </a:extLst>
            </p:cNvPr>
            <p:cNvSpPr/>
            <p:nvPr/>
          </p:nvSpPr>
          <p:spPr>
            <a:xfrm>
              <a:off x="2560589" y="981080"/>
              <a:ext cx="733425" cy="685800"/>
            </a:xfrm>
            <a:prstGeom prst="roundRect">
              <a:avLst/>
            </a:pr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E1D4D2E-5C6E-45B8-9ED8-C624894B2EED}"/>
                </a:ext>
              </a:extLst>
            </p:cNvPr>
            <p:cNvSpPr/>
            <p:nvPr/>
          </p:nvSpPr>
          <p:spPr>
            <a:xfrm>
              <a:off x="2560588" y="2809882"/>
              <a:ext cx="733425" cy="685800"/>
            </a:xfrm>
            <a:prstGeom prst="roundRect">
              <a:avLst/>
            </a:pr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E621A7B-218D-4E24-B9CB-FB5E00AA0AF5}"/>
                </a:ext>
              </a:extLst>
            </p:cNvPr>
            <p:cNvSpPr/>
            <p:nvPr/>
          </p:nvSpPr>
          <p:spPr>
            <a:xfrm>
              <a:off x="2560589" y="3800477"/>
              <a:ext cx="733425" cy="685800"/>
            </a:xfrm>
            <a:prstGeom prst="roundRect">
              <a:avLst/>
            </a:pr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3490291-9CED-41B8-A023-B80D306E1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492" y="1952630"/>
              <a:ext cx="587615" cy="55026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F1B0159-9013-4E13-92A0-921F64710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294" y="3884487"/>
              <a:ext cx="520010" cy="51778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40CE4E9-4601-432F-AD42-D8B4844E7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570" y="1111113"/>
              <a:ext cx="285457" cy="463867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2AB3DBC-6E50-4094-8B1C-967E47ABEDCE}"/>
                </a:ext>
              </a:extLst>
            </p:cNvPr>
            <p:cNvGrpSpPr/>
            <p:nvPr/>
          </p:nvGrpSpPr>
          <p:grpSpPr>
            <a:xfrm rot="2671110">
              <a:off x="2881711" y="2827933"/>
              <a:ext cx="93017" cy="649696"/>
              <a:chOff x="7667625" y="1817581"/>
              <a:chExt cx="342900" cy="3402119"/>
            </a:xfrm>
            <a:solidFill>
              <a:schemeClr val="bg1"/>
            </a:solidFill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3B46F16-EF1C-4E74-B9D2-C456EF7EF77C}"/>
                  </a:ext>
                </a:extLst>
              </p:cNvPr>
              <p:cNvSpPr/>
              <p:nvPr/>
            </p:nvSpPr>
            <p:spPr>
              <a:xfrm>
                <a:off x="7667625" y="2022339"/>
                <a:ext cx="342900" cy="18258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3245853-9149-4BC4-B401-D13841BAF69C}"/>
                  </a:ext>
                </a:extLst>
              </p:cNvPr>
              <p:cNvSpPr/>
              <p:nvPr/>
            </p:nvSpPr>
            <p:spPr>
              <a:xfrm>
                <a:off x="7667625" y="3884487"/>
                <a:ext cx="342900" cy="17316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401C620-82A5-4213-801F-58A0549232D9}"/>
                  </a:ext>
                </a:extLst>
              </p:cNvPr>
              <p:cNvSpPr/>
              <p:nvPr/>
            </p:nvSpPr>
            <p:spPr>
              <a:xfrm>
                <a:off x="7767637" y="4057650"/>
                <a:ext cx="142875" cy="8953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0E410BE3-7C7D-4DDE-8D02-93A251456714}"/>
                  </a:ext>
                </a:extLst>
              </p:cNvPr>
              <p:cNvSpPr/>
              <p:nvPr/>
            </p:nvSpPr>
            <p:spPr>
              <a:xfrm rot="10800000">
                <a:off x="7767636" y="4953000"/>
                <a:ext cx="142875" cy="266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C9841CC-85C8-4CF3-9416-BB7841153AE4}"/>
                  </a:ext>
                </a:extLst>
              </p:cNvPr>
              <p:cNvSpPr/>
              <p:nvPr/>
            </p:nvSpPr>
            <p:spPr>
              <a:xfrm>
                <a:off x="7715657" y="1817581"/>
                <a:ext cx="246832" cy="2047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506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Harvest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Voss</dc:creator>
  <cp:lastModifiedBy>Tim Voss</cp:lastModifiedBy>
  <cp:revision>2</cp:revision>
  <dcterms:created xsi:type="dcterms:W3CDTF">2021-08-21T15:52:12Z</dcterms:created>
  <dcterms:modified xsi:type="dcterms:W3CDTF">2021-08-21T20:32:47Z</dcterms:modified>
</cp:coreProperties>
</file>