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0058400" cy="7772400"/>
  <p:notesSz cx="7102475" cy="9388475"/>
  <p:defaultTextStyle>
    <a:defPPr>
      <a:defRPr lang="en-US"/>
    </a:defPPr>
    <a:lvl1pPr marL="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52B"/>
    <a:srgbClr val="941C83"/>
    <a:srgbClr val="376092"/>
    <a:srgbClr val="88A4E4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1" autoAdjust="0"/>
  </p:normalViewPr>
  <p:slideViewPr>
    <p:cSldViewPr>
      <p:cViewPr varScale="1">
        <p:scale>
          <a:sx n="91" d="100"/>
          <a:sy n="91" d="100"/>
        </p:scale>
        <p:origin x="606" y="7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FF8B0-399E-4D1D-9086-F23AE5F6C380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4763" y="704850"/>
            <a:ext cx="45529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61B-1F1B-443C-ABFD-0254D3D18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285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570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585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13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424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1709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6993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278" algn="l" defTabSz="99057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F261B-1F1B-443C-ABFD-0254D3D18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4"/>
            <a:ext cx="8549640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9"/>
            <a:ext cx="2263140" cy="66317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9"/>
            <a:ext cx="6621780" cy="6631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8"/>
            <a:ext cx="8549640" cy="170021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6"/>
            <a:ext cx="4444207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60"/>
            <a:ext cx="4444207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1739796"/>
            <a:ext cx="4445953" cy="72506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200" b="1"/>
            </a:lvl2pPr>
            <a:lvl3pPr marL="990570" indent="0">
              <a:buNone/>
              <a:defRPr sz="1900" b="1"/>
            </a:lvl3pPr>
            <a:lvl4pPr marL="1485854" indent="0">
              <a:buNone/>
              <a:defRPr sz="1700" b="1"/>
            </a:lvl4pPr>
            <a:lvl5pPr marL="1981139" indent="0">
              <a:buNone/>
              <a:defRPr sz="1700" b="1"/>
            </a:lvl5pPr>
            <a:lvl6pPr marL="2476424" indent="0">
              <a:buNone/>
              <a:defRPr sz="1700" b="1"/>
            </a:lvl6pPr>
            <a:lvl7pPr marL="2971709" indent="0">
              <a:buNone/>
              <a:defRPr sz="1700" b="1"/>
            </a:lvl7pPr>
            <a:lvl8pPr marL="3466993" indent="0">
              <a:buNone/>
              <a:defRPr sz="1700" b="1"/>
            </a:lvl8pPr>
            <a:lvl9pPr marL="396227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2464860"/>
            <a:ext cx="444595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4" y="309456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9"/>
            <a:ext cx="5622925" cy="6633529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4" y="1626449"/>
            <a:ext cx="3309144" cy="5316539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1"/>
            <a:ext cx="6035040" cy="64230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9"/>
            <a:ext cx="603504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5285" indent="0">
              <a:buNone/>
              <a:defRPr sz="3000"/>
            </a:lvl2pPr>
            <a:lvl3pPr marL="990570" indent="0">
              <a:buNone/>
              <a:defRPr sz="2600"/>
            </a:lvl3pPr>
            <a:lvl4pPr marL="1485854" indent="0">
              <a:buNone/>
              <a:defRPr sz="2200"/>
            </a:lvl4pPr>
            <a:lvl5pPr marL="1981139" indent="0">
              <a:buNone/>
              <a:defRPr sz="2200"/>
            </a:lvl5pPr>
            <a:lvl6pPr marL="2476424" indent="0">
              <a:buNone/>
              <a:defRPr sz="2200"/>
            </a:lvl6pPr>
            <a:lvl7pPr marL="2971709" indent="0">
              <a:buNone/>
              <a:defRPr sz="2200"/>
            </a:lvl7pPr>
            <a:lvl8pPr marL="3466993" indent="0">
              <a:buNone/>
              <a:defRPr sz="2200"/>
            </a:lvl8pPr>
            <a:lvl9pPr marL="396227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5"/>
            <a:ext cx="6035040" cy="912176"/>
          </a:xfrm>
        </p:spPr>
        <p:txBody>
          <a:bodyPr/>
          <a:lstStyle>
            <a:lvl1pPr marL="0" indent="0">
              <a:buNone/>
              <a:defRPr sz="1500"/>
            </a:lvl1pPr>
            <a:lvl2pPr marL="495285" indent="0">
              <a:buNone/>
              <a:defRPr sz="1300"/>
            </a:lvl2pPr>
            <a:lvl3pPr marL="990570" indent="0">
              <a:buNone/>
              <a:defRPr sz="1100"/>
            </a:lvl3pPr>
            <a:lvl4pPr marL="1485854" indent="0">
              <a:buNone/>
              <a:defRPr sz="1000"/>
            </a:lvl4pPr>
            <a:lvl5pPr marL="1981139" indent="0">
              <a:buNone/>
              <a:defRPr sz="1000"/>
            </a:lvl5pPr>
            <a:lvl6pPr marL="2476424" indent="0">
              <a:buNone/>
              <a:defRPr sz="1000"/>
            </a:lvl6pPr>
            <a:lvl7pPr marL="2971709" indent="0">
              <a:buNone/>
              <a:defRPr sz="1000"/>
            </a:lvl7pPr>
            <a:lvl8pPr marL="3466993" indent="0">
              <a:buNone/>
              <a:defRPr sz="1000"/>
            </a:lvl8pPr>
            <a:lvl9pPr marL="396227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9057" tIns="49528" rIns="99057" bIns="4952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474F-AABE-4D31-889F-BC9E86B5B9A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5"/>
            <a:ext cx="31851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5"/>
            <a:ext cx="2346960" cy="413809"/>
          </a:xfrm>
          <a:prstGeom prst="rect">
            <a:avLst/>
          </a:prstGeom>
        </p:spPr>
        <p:txBody>
          <a:bodyPr vert="horz" lIns="99057" tIns="49528" rIns="99057" bIns="4952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7C9C7-66B5-4499-9133-049847237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057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" y="10520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76200" y="838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6200" y="1600200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200" y="2338552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200" y="3071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200" y="3833551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6200" y="4590198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6200" y="5323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6200" y="608519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6200" y="6830437"/>
            <a:ext cx="1752600" cy="68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30925" y="10520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30925" y="838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730925" y="1600200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30925" y="2338552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30925" y="3071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730925" y="3833551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730925" y="4590198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730925" y="5323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730925" y="608519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30925" y="6830437"/>
            <a:ext cx="1752600" cy="685800"/>
          </a:xfrm>
          <a:prstGeom prst="rect">
            <a:avLst/>
          </a:prstGeom>
          <a:solidFill>
            <a:srgbClr val="941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559725" y="10520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559725" y="838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559725" y="1600200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559725" y="2338552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559725" y="3071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59725" y="3833551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559725" y="4590198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559725" y="5323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559725" y="608519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559725" y="6830437"/>
            <a:ext cx="17526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88525" y="838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388525" y="1600200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388525" y="2338552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8525" y="3071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388525" y="383355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7388525" y="4590198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8525" y="5323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388525" y="608519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388525" y="6830437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388525" y="105201"/>
            <a:ext cx="17526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905000" y="10520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905000" y="838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905000" y="1600200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05000" y="2338552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05000" y="3071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905000" y="3833551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905000" y="4590198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905000" y="5323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905000" y="608519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905000" y="6830437"/>
            <a:ext cx="1752600" cy="685800"/>
          </a:xfrm>
          <a:prstGeom prst="rect">
            <a:avLst/>
          </a:prstGeom>
          <a:solidFill>
            <a:srgbClr val="2F8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100%</a:t>
            </a:r>
          </a:p>
          <a:p>
            <a:pPr algn="ctr"/>
            <a:r>
              <a:rPr lang="en-US" sz="1800" b="1" dirty="0" err="1">
                <a:solidFill>
                  <a:schemeClr val="bg1"/>
                </a:solidFill>
                <a:latin typeface="Comic Sans MS" panose="030F0702030302020204" pitchFamily="66" charset="0"/>
                <a:ea typeface="Yu Gothic UI Semibold" panose="020B0700000000000000" pitchFamily="34" charset="-128"/>
              </a:rPr>
              <a:t>Unhackable</a:t>
            </a:r>
            <a:endParaRPr lang="en-US" sz="1800" b="1" dirty="0">
              <a:solidFill>
                <a:schemeClr val="bg1"/>
              </a:solidFill>
              <a:latin typeface="Comic Sans MS" panose="030F0702030302020204" pitchFamily="66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21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151</Words>
  <Application>Microsoft Office PowerPoint</Application>
  <PresentationFormat>Custom</PresentationFormat>
  <Paragraphs>101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</dc:creator>
  <cp:lastModifiedBy>Tim</cp:lastModifiedBy>
  <cp:revision>32</cp:revision>
  <cp:lastPrinted>2019-06-19T22:21:16Z</cp:lastPrinted>
  <dcterms:created xsi:type="dcterms:W3CDTF">2016-07-13T22:23:39Z</dcterms:created>
  <dcterms:modified xsi:type="dcterms:W3CDTF">2019-06-19T22:25:32Z</dcterms:modified>
</cp:coreProperties>
</file>