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B71"/>
    <a:srgbClr val="97BAE5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636" y="90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Rectangle 556">
            <a:extLst>
              <a:ext uri="{FF2B5EF4-FFF2-40B4-BE49-F238E27FC236}">
                <a16:creationId xmlns:a16="http://schemas.microsoft.com/office/drawing/2014/main" id="{6DFAFA29-1B35-4AE3-BCAF-0082A6D72CDD}"/>
              </a:ext>
            </a:extLst>
          </p:cNvPr>
          <p:cNvSpPr/>
          <p:nvPr/>
        </p:nvSpPr>
        <p:spPr>
          <a:xfrm>
            <a:off x="152400" y="228600"/>
            <a:ext cx="1752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411E9DFD-F18F-42D5-846C-3D5D6A2EBD8A}"/>
              </a:ext>
            </a:extLst>
          </p:cNvPr>
          <p:cNvGrpSpPr/>
          <p:nvPr/>
        </p:nvGrpSpPr>
        <p:grpSpPr>
          <a:xfrm>
            <a:off x="268980" y="217020"/>
            <a:ext cx="1522857" cy="338554"/>
            <a:chOff x="1049867" y="89171"/>
            <a:chExt cx="1522857" cy="338554"/>
          </a:xfrm>
        </p:grpSpPr>
        <p:sp>
          <p:nvSpPr>
            <p:cNvPr id="570" name="Rounded Rectangle 1">
              <a:extLst>
                <a:ext uri="{FF2B5EF4-FFF2-40B4-BE49-F238E27FC236}">
                  <a16:creationId xmlns:a16="http://schemas.microsoft.com/office/drawing/2014/main" id="{306BF1CE-B5A2-45CE-BAEA-9ED99105FBBD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TextBox 571">
              <a:extLst>
                <a:ext uri="{FF2B5EF4-FFF2-40B4-BE49-F238E27FC236}">
                  <a16:creationId xmlns:a16="http://schemas.microsoft.com/office/drawing/2014/main" id="{AE5D9AF2-6785-4DD0-A0F3-916172128E45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559" name="TextBox 558">
            <a:extLst>
              <a:ext uri="{FF2B5EF4-FFF2-40B4-BE49-F238E27FC236}">
                <a16:creationId xmlns:a16="http://schemas.microsoft.com/office/drawing/2014/main" id="{A46FBAB9-F75F-4402-9F90-3247D987AF2E}"/>
              </a:ext>
            </a:extLst>
          </p:cNvPr>
          <p:cNvSpPr txBox="1"/>
          <p:nvPr/>
        </p:nvSpPr>
        <p:spPr>
          <a:xfrm>
            <a:off x="184558" y="489894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D4FD1F-BA4D-4E1B-BB49-071FF316F26F}"/>
              </a:ext>
            </a:extLst>
          </p:cNvPr>
          <p:cNvCxnSpPr/>
          <p:nvPr/>
        </p:nvCxnSpPr>
        <p:spPr>
          <a:xfrm>
            <a:off x="9601200" y="0"/>
            <a:ext cx="0" cy="7772400"/>
          </a:xfrm>
          <a:prstGeom prst="line">
            <a:avLst/>
          </a:prstGeom>
          <a:ln w="136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Rectangle 349">
            <a:extLst>
              <a:ext uri="{FF2B5EF4-FFF2-40B4-BE49-F238E27FC236}">
                <a16:creationId xmlns:a16="http://schemas.microsoft.com/office/drawing/2014/main" id="{84F10E70-5C18-408E-9EEF-9764BAB666EE}"/>
              </a:ext>
            </a:extLst>
          </p:cNvPr>
          <p:cNvSpPr/>
          <p:nvPr/>
        </p:nvSpPr>
        <p:spPr>
          <a:xfrm>
            <a:off x="152500" y="966682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45B153B5-2183-4BD1-A3DF-22D23D84A26F}"/>
              </a:ext>
            </a:extLst>
          </p:cNvPr>
          <p:cNvGrpSpPr/>
          <p:nvPr/>
        </p:nvGrpSpPr>
        <p:grpSpPr>
          <a:xfrm>
            <a:off x="269080" y="955102"/>
            <a:ext cx="1522857" cy="338554"/>
            <a:chOff x="1049867" y="89171"/>
            <a:chExt cx="1522857" cy="338554"/>
          </a:xfrm>
        </p:grpSpPr>
        <p:sp>
          <p:nvSpPr>
            <p:cNvPr id="352" name="Rounded Rectangle 1">
              <a:extLst>
                <a:ext uri="{FF2B5EF4-FFF2-40B4-BE49-F238E27FC236}">
                  <a16:creationId xmlns:a16="http://schemas.microsoft.com/office/drawing/2014/main" id="{08F213D0-4570-4193-BA11-BA9A2B9E1471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60E1C986-40C5-4A70-818B-7DFF363D71C4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354" name="TextBox 353">
            <a:extLst>
              <a:ext uri="{FF2B5EF4-FFF2-40B4-BE49-F238E27FC236}">
                <a16:creationId xmlns:a16="http://schemas.microsoft.com/office/drawing/2014/main" id="{E3F35C6D-DACB-42EE-91F9-B52953BA4289}"/>
              </a:ext>
            </a:extLst>
          </p:cNvPr>
          <p:cNvSpPr txBox="1"/>
          <p:nvPr/>
        </p:nvSpPr>
        <p:spPr>
          <a:xfrm>
            <a:off x="184658" y="1227976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E9488098-8C71-4BCF-803D-9B0ED5494DA1}"/>
              </a:ext>
            </a:extLst>
          </p:cNvPr>
          <p:cNvSpPr/>
          <p:nvPr/>
        </p:nvSpPr>
        <p:spPr>
          <a:xfrm>
            <a:off x="152400" y="1716344"/>
            <a:ext cx="1752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6387EB7A-25F2-4BC9-9DFC-7D43F8C0ED01}"/>
              </a:ext>
            </a:extLst>
          </p:cNvPr>
          <p:cNvGrpSpPr/>
          <p:nvPr/>
        </p:nvGrpSpPr>
        <p:grpSpPr>
          <a:xfrm>
            <a:off x="268980" y="1704764"/>
            <a:ext cx="1522857" cy="338554"/>
            <a:chOff x="1049867" y="89171"/>
            <a:chExt cx="1522857" cy="338554"/>
          </a:xfrm>
        </p:grpSpPr>
        <p:sp>
          <p:nvSpPr>
            <p:cNvPr id="357" name="Rounded Rectangle 1">
              <a:extLst>
                <a:ext uri="{FF2B5EF4-FFF2-40B4-BE49-F238E27FC236}">
                  <a16:creationId xmlns:a16="http://schemas.microsoft.com/office/drawing/2014/main" id="{BD8C44CE-2096-4751-B816-FD686C4E0057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9C5AB553-655F-46AF-9CB8-B110C514358F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359" name="TextBox 358">
            <a:extLst>
              <a:ext uri="{FF2B5EF4-FFF2-40B4-BE49-F238E27FC236}">
                <a16:creationId xmlns:a16="http://schemas.microsoft.com/office/drawing/2014/main" id="{0AC4BFB6-79E7-41AE-8555-6A2A073C62E2}"/>
              </a:ext>
            </a:extLst>
          </p:cNvPr>
          <p:cNvSpPr txBox="1"/>
          <p:nvPr/>
        </p:nvSpPr>
        <p:spPr>
          <a:xfrm>
            <a:off x="184558" y="1977638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8B2CE998-C69D-4B1E-AE23-0AF97A05DBC0}"/>
              </a:ext>
            </a:extLst>
          </p:cNvPr>
          <p:cNvSpPr/>
          <p:nvPr/>
        </p:nvSpPr>
        <p:spPr>
          <a:xfrm>
            <a:off x="152500" y="2454426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D6880BB5-9071-439D-9549-F0B649A0FC46}"/>
              </a:ext>
            </a:extLst>
          </p:cNvPr>
          <p:cNvGrpSpPr/>
          <p:nvPr/>
        </p:nvGrpSpPr>
        <p:grpSpPr>
          <a:xfrm>
            <a:off x="269080" y="2442846"/>
            <a:ext cx="1522857" cy="338554"/>
            <a:chOff x="1049867" y="89171"/>
            <a:chExt cx="1522857" cy="338554"/>
          </a:xfrm>
        </p:grpSpPr>
        <p:sp>
          <p:nvSpPr>
            <p:cNvPr id="362" name="Rounded Rectangle 1">
              <a:extLst>
                <a:ext uri="{FF2B5EF4-FFF2-40B4-BE49-F238E27FC236}">
                  <a16:creationId xmlns:a16="http://schemas.microsoft.com/office/drawing/2014/main" id="{D7A08735-83CA-4DAB-9144-BF5C2DEB501C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59B7108C-91EF-4A74-AC9E-03934669FC86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364" name="TextBox 363">
            <a:extLst>
              <a:ext uri="{FF2B5EF4-FFF2-40B4-BE49-F238E27FC236}">
                <a16:creationId xmlns:a16="http://schemas.microsoft.com/office/drawing/2014/main" id="{E3BAFBE8-B30F-46CF-9C8C-3518E1B33384}"/>
              </a:ext>
            </a:extLst>
          </p:cNvPr>
          <p:cNvSpPr txBox="1"/>
          <p:nvPr/>
        </p:nvSpPr>
        <p:spPr>
          <a:xfrm>
            <a:off x="184658" y="2715720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A537D31D-C8B3-4F94-A409-567F37E00012}"/>
              </a:ext>
            </a:extLst>
          </p:cNvPr>
          <p:cNvSpPr/>
          <p:nvPr/>
        </p:nvSpPr>
        <p:spPr>
          <a:xfrm>
            <a:off x="148983" y="3204088"/>
            <a:ext cx="1752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E00E3B41-B691-4ECB-84D8-5365399130D6}"/>
              </a:ext>
            </a:extLst>
          </p:cNvPr>
          <p:cNvGrpSpPr/>
          <p:nvPr/>
        </p:nvGrpSpPr>
        <p:grpSpPr>
          <a:xfrm>
            <a:off x="265563" y="3192508"/>
            <a:ext cx="1522857" cy="338554"/>
            <a:chOff x="1049867" y="89171"/>
            <a:chExt cx="1522857" cy="338554"/>
          </a:xfrm>
        </p:grpSpPr>
        <p:sp>
          <p:nvSpPr>
            <p:cNvPr id="367" name="Rounded Rectangle 1">
              <a:extLst>
                <a:ext uri="{FF2B5EF4-FFF2-40B4-BE49-F238E27FC236}">
                  <a16:creationId xmlns:a16="http://schemas.microsoft.com/office/drawing/2014/main" id="{F4949796-2923-4511-A479-C6BDCC33A1E0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3B8CB116-6A7B-4D66-B6BB-8DC250E09229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369" name="TextBox 368">
            <a:extLst>
              <a:ext uri="{FF2B5EF4-FFF2-40B4-BE49-F238E27FC236}">
                <a16:creationId xmlns:a16="http://schemas.microsoft.com/office/drawing/2014/main" id="{91CB2822-90C7-4BE1-923A-99C64180D5CB}"/>
              </a:ext>
            </a:extLst>
          </p:cNvPr>
          <p:cNvSpPr txBox="1"/>
          <p:nvPr/>
        </p:nvSpPr>
        <p:spPr>
          <a:xfrm>
            <a:off x="181141" y="3465382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86FE8221-C853-4FA7-8533-7ED326EA6145}"/>
              </a:ext>
            </a:extLst>
          </p:cNvPr>
          <p:cNvSpPr/>
          <p:nvPr/>
        </p:nvSpPr>
        <p:spPr>
          <a:xfrm>
            <a:off x="149083" y="394217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A6E45C0D-9DF2-479B-A7B5-AEC2F4B2A6D0}"/>
              </a:ext>
            </a:extLst>
          </p:cNvPr>
          <p:cNvGrpSpPr/>
          <p:nvPr/>
        </p:nvGrpSpPr>
        <p:grpSpPr>
          <a:xfrm>
            <a:off x="265663" y="3930590"/>
            <a:ext cx="1522857" cy="338554"/>
            <a:chOff x="1049867" y="89171"/>
            <a:chExt cx="1522857" cy="338554"/>
          </a:xfrm>
        </p:grpSpPr>
        <p:sp>
          <p:nvSpPr>
            <p:cNvPr id="372" name="Rounded Rectangle 1">
              <a:extLst>
                <a:ext uri="{FF2B5EF4-FFF2-40B4-BE49-F238E27FC236}">
                  <a16:creationId xmlns:a16="http://schemas.microsoft.com/office/drawing/2014/main" id="{81925A34-5AD5-4545-BD13-43C7D34F074D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E10AD3F-AF3C-4A65-AEB8-D95F2BCF04EB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374" name="TextBox 373">
            <a:extLst>
              <a:ext uri="{FF2B5EF4-FFF2-40B4-BE49-F238E27FC236}">
                <a16:creationId xmlns:a16="http://schemas.microsoft.com/office/drawing/2014/main" id="{23A1AAA4-C872-437E-B8BD-894988694722}"/>
              </a:ext>
            </a:extLst>
          </p:cNvPr>
          <p:cNvSpPr txBox="1"/>
          <p:nvPr/>
        </p:nvSpPr>
        <p:spPr>
          <a:xfrm>
            <a:off x="181241" y="4203464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A97F908D-A623-4FC2-8CB2-00FE3332A957}"/>
              </a:ext>
            </a:extLst>
          </p:cNvPr>
          <p:cNvSpPr/>
          <p:nvPr/>
        </p:nvSpPr>
        <p:spPr>
          <a:xfrm>
            <a:off x="148983" y="4691832"/>
            <a:ext cx="1752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C8DBA4D8-F6A4-41E3-9C62-2DFE8D7DC8F1}"/>
              </a:ext>
            </a:extLst>
          </p:cNvPr>
          <p:cNvGrpSpPr/>
          <p:nvPr/>
        </p:nvGrpSpPr>
        <p:grpSpPr>
          <a:xfrm>
            <a:off x="265563" y="4680252"/>
            <a:ext cx="1522857" cy="338554"/>
            <a:chOff x="1049867" y="89171"/>
            <a:chExt cx="1522857" cy="338554"/>
          </a:xfrm>
        </p:grpSpPr>
        <p:sp>
          <p:nvSpPr>
            <p:cNvPr id="377" name="Rounded Rectangle 1">
              <a:extLst>
                <a:ext uri="{FF2B5EF4-FFF2-40B4-BE49-F238E27FC236}">
                  <a16:creationId xmlns:a16="http://schemas.microsoft.com/office/drawing/2014/main" id="{A0826C41-661C-44F6-80A0-6C918AB51B6C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1A2F45D4-C812-4D42-9A02-E211C8554008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379" name="TextBox 378">
            <a:extLst>
              <a:ext uri="{FF2B5EF4-FFF2-40B4-BE49-F238E27FC236}">
                <a16:creationId xmlns:a16="http://schemas.microsoft.com/office/drawing/2014/main" id="{A1D2B6A4-5246-4F7A-81EC-1D114C3B6403}"/>
              </a:ext>
            </a:extLst>
          </p:cNvPr>
          <p:cNvSpPr txBox="1"/>
          <p:nvPr/>
        </p:nvSpPr>
        <p:spPr>
          <a:xfrm>
            <a:off x="181141" y="4953126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8A77B7CF-F8A0-40B2-9D4B-E518E7DE035D}"/>
              </a:ext>
            </a:extLst>
          </p:cNvPr>
          <p:cNvSpPr/>
          <p:nvPr/>
        </p:nvSpPr>
        <p:spPr>
          <a:xfrm>
            <a:off x="149083" y="5429914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3BADD4B9-A419-467F-BE22-87D01ADBC207}"/>
              </a:ext>
            </a:extLst>
          </p:cNvPr>
          <p:cNvGrpSpPr/>
          <p:nvPr/>
        </p:nvGrpSpPr>
        <p:grpSpPr>
          <a:xfrm>
            <a:off x="265663" y="5418334"/>
            <a:ext cx="1522857" cy="338554"/>
            <a:chOff x="1049867" y="89171"/>
            <a:chExt cx="1522857" cy="338554"/>
          </a:xfrm>
        </p:grpSpPr>
        <p:sp>
          <p:nvSpPr>
            <p:cNvPr id="382" name="Rounded Rectangle 1">
              <a:extLst>
                <a:ext uri="{FF2B5EF4-FFF2-40B4-BE49-F238E27FC236}">
                  <a16:creationId xmlns:a16="http://schemas.microsoft.com/office/drawing/2014/main" id="{4789BA87-25D1-49DC-8F00-7DCEB4A897F6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0582CDA1-A32D-4F60-9D6F-103CFBAF285B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384" name="TextBox 383">
            <a:extLst>
              <a:ext uri="{FF2B5EF4-FFF2-40B4-BE49-F238E27FC236}">
                <a16:creationId xmlns:a16="http://schemas.microsoft.com/office/drawing/2014/main" id="{677B96D4-CDF0-4E68-870A-C94A397986F9}"/>
              </a:ext>
            </a:extLst>
          </p:cNvPr>
          <p:cNvSpPr txBox="1"/>
          <p:nvPr/>
        </p:nvSpPr>
        <p:spPr>
          <a:xfrm>
            <a:off x="181241" y="5691208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13FB1C31-4F5C-430C-B101-4A1489F74BE5}"/>
              </a:ext>
            </a:extLst>
          </p:cNvPr>
          <p:cNvSpPr/>
          <p:nvPr/>
        </p:nvSpPr>
        <p:spPr>
          <a:xfrm>
            <a:off x="148983" y="6158372"/>
            <a:ext cx="1752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FA729EB2-5EF2-4E29-962D-EF2808025E81}"/>
              </a:ext>
            </a:extLst>
          </p:cNvPr>
          <p:cNvGrpSpPr/>
          <p:nvPr/>
        </p:nvGrpSpPr>
        <p:grpSpPr>
          <a:xfrm>
            <a:off x="265563" y="6146792"/>
            <a:ext cx="1522857" cy="338554"/>
            <a:chOff x="1049867" y="89171"/>
            <a:chExt cx="1522857" cy="338554"/>
          </a:xfrm>
        </p:grpSpPr>
        <p:sp>
          <p:nvSpPr>
            <p:cNvPr id="387" name="Rounded Rectangle 1">
              <a:extLst>
                <a:ext uri="{FF2B5EF4-FFF2-40B4-BE49-F238E27FC236}">
                  <a16:creationId xmlns:a16="http://schemas.microsoft.com/office/drawing/2014/main" id="{9F7EA39C-97E2-4E43-A6D0-F0761D273D0A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BA2C7F1-D99B-4032-B4DE-DFAE32D7C981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389" name="TextBox 388">
            <a:extLst>
              <a:ext uri="{FF2B5EF4-FFF2-40B4-BE49-F238E27FC236}">
                <a16:creationId xmlns:a16="http://schemas.microsoft.com/office/drawing/2014/main" id="{65919B11-8530-4DF0-A282-F7A4D6BF9C37}"/>
              </a:ext>
            </a:extLst>
          </p:cNvPr>
          <p:cNvSpPr txBox="1"/>
          <p:nvPr/>
        </p:nvSpPr>
        <p:spPr>
          <a:xfrm>
            <a:off x="181141" y="6419666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C3CBF86-F15A-4D36-8B80-7D03AC7843A4}"/>
              </a:ext>
            </a:extLst>
          </p:cNvPr>
          <p:cNvSpPr/>
          <p:nvPr/>
        </p:nvSpPr>
        <p:spPr>
          <a:xfrm>
            <a:off x="149083" y="6896454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080DFCDD-D313-46CB-8BB0-CB5CFE596561}"/>
              </a:ext>
            </a:extLst>
          </p:cNvPr>
          <p:cNvGrpSpPr/>
          <p:nvPr/>
        </p:nvGrpSpPr>
        <p:grpSpPr>
          <a:xfrm>
            <a:off x="265663" y="6884874"/>
            <a:ext cx="1522857" cy="338554"/>
            <a:chOff x="1049867" y="89171"/>
            <a:chExt cx="1522857" cy="338554"/>
          </a:xfrm>
        </p:grpSpPr>
        <p:sp>
          <p:nvSpPr>
            <p:cNvPr id="392" name="Rounded Rectangle 1">
              <a:extLst>
                <a:ext uri="{FF2B5EF4-FFF2-40B4-BE49-F238E27FC236}">
                  <a16:creationId xmlns:a16="http://schemas.microsoft.com/office/drawing/2014/main" id="{22FE5E7F-63FD-4D3A-9F3F-C64E19FEA788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599963B1-73F1-4DC8-A339-056EFAA222D8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394" name="TextBox 393">
            <a:extLst>
              <a:ext uri="{FF2B5EF4-FFF2-40B4-BE49-F238E27FC236}">
                <a16:creationId xmlns:a16="http://schemas.microsoft.com/office/drawing/2014/main" id="{D8DEE11B-FEC8-484A-97F0-238C0E614A98}"/>
              </a:ext>
            </a:extLst>
          </p:cNvPr>
          <p:cNvSpPr txBox="1"/>
          <p:nvPr/>
        </p:nvSpPr>
        <p:spPr>
          <a:xfrm>
            <a:off x="181241" y="7157748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463F654D-AB09-44C9-A42D-89D0E66060B4}"/>
              </a:ext>
            </a:extLst>
          </p:cNvPr>
          <p:cNvSpPr/>
          <p:nvPr/>
        </p:nvSpPr>
        <p:spPr>
          <a:xfrm>
            <a:off x="2002093" y="228600"/>
            <a:ext cx="1752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473697C3-086B-4C82-BD28-2FFCDCEA57D4}"/>
              </a:ext>
            </a:extLst>
          </p:cNvPr>
          <p:cNvGrpSpPr/>
          <p:nvPr/>
        </p:nvGrpSpPr>
        <p:grpSpPr>
          <a:xfrm>
            <a:off x="2118673" y="217020"/>
            <a:ext cx="1522857" cy="338554"/>
            <a:chOff x="1049867" y="89171"/>
            <a:chExt cx="1522857" cy="338554"/>
          </a:xfrm>
        </p:grpSpPr>
        <p:sp>
          <p:nvSpPr>
            <p:cNvPr id="397" name="Rounded Rectangle 1">
              <a:extLst>
                <a:ext uri="{FF2B5EF4-FFF2-40B4-BE49-F238E27FC236}">
                  <a16:creationId xmlns:a16="http://schemas.microsoft.com/office/drawing/2014/main" id="{A6EAFF84-CDE2-453A-9FBB-13C1476C56C3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F0A2F50D-A4B0-4CD9-B60E-46C1821A6783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399" name="TextBox 398">
            <a:extLst>
              <a:ext uri="{FF2B5EF4-FFF2-40B4-BE49-F238E27FC236}">
                <a16:creationId xmlns:a16="http://schemas.microsoft.com/office/drawing/2014/main" id="{56A7D875-1A79-4AA2-84EE-3200477E497F}"/>
              </a:ext>
            </a:extLst>
          </p:cNvPr>
          <p:cNvSpPr txBox="1"/>
          <p:nvPr/>
        </p:nvSpPr>
        <p:spPr>
          <a:xfrm>
            <a:off x="2034251" y="489894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456E5A6D-5981-48D6-AA44-0A1CEF833C50}"/>
              </a:ext>
            </a:extLst>
          </p:cNvPr>
          <p:cNvSpPr/>
          <p:nvPr/>
        </p:nvSpPr>
        <p:spPr>
          <a:xfrm>
            <a:off x="2002193" y="966682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157CD894-9ACB-48D2-AFB6-0951C8AA8785}"/>
              </a:ext>
            </a:extLst>
          </p:cNvPr>
          <p:cNvGrpSpPr/>
          <p:nvPr/>
        </p:nvGrpSpPr>
        <p:grpSpPr>
          <a:xfrm>
            <a:off x="2118773" y="955102"/>
            <a:ext cx="1522857" cy="338554"/>
            <a:chOff x="1049867" y="89171"/>
            <a:chExt cx="1522857" cy="338554"/>
          </a:xfrm>
        </p:grpSpPr>
        <p:sp>
          <p:nvSpPr>
            <p:cNvPr id="402" name="Rounded Rectangle 1">
              <a:extLst>
                <a:ext uri="{FF2B5EF4-FFF2-40B4-BE49-F238E27FC236}">
                  <a16:creationId xmlns:a16="http://schemas.microsoft.com/office/drawing/2014/main" id="{B834109D-864C-401D-82A3-F007100132A9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A8DB9B47-F86B-4142-A578-A6C66950E1F5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411" name="TextBox 410">
            <a:extLst>
              <a:ext uri="{FF2B5EF4-FFF2-40B4-BE49-F238E27FC236}">
                <a16:creationId xmlns:a16="http://schemas.microsoft.com/office/drawing/2014/main" id="{6B72F5C4-CB45-4FE8-BE06-26DFEC0B7624}"/>
              </a:ext>
            </a:extLst>
          </p:cNvPr>
          <p:cNvSpPr txBox="1"/>
          <p:nvPr/>
        </p:nvSpPr>
        <p:spPr>
          <a:xfrm>
            <a:off x="2034351" y="1227976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E49DE0AF-90EC-48B1-AD3C-34EA9C3ADE56}"/>
              </a:ext>
            </a:extLst>
          </p:cNvPr>
          <p:cNvSpPr/>
          <p:nvPr/>
        </p:nvSpPr>
        <p:spPr>
          <a:xfrm>
            <a:off x="2002093" y="1716344"/>
            <a:ext cx="1752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90B1868-8DD6-4193-841A-F18A1AB8947E}"/>
              </a:ext>
            </a:extLst>
          </p:cNvPr>
          <p:cNvGrpSpPr/>
          <p:nvPr/>
        </p:nvGrpSpPr>
        <p:grpSpPr>
          <a:xfrm>
            <a:off x="2118673" y="1704764"/>
            <a:ext cx="1522857" cy="338554"/>
            <a:chOff x="1049867" y="89171"/>
            <a:chExt cx="1522857" cy="338554"/>
          </a:xfrm>
        </p:grpSpPr>
        <p:sp>
          <p:nvSpPr>
            <p:cNvPr id="435" name="Rounded Rectangle 1">
              <a:extLst>
                <a:ext uri="{FF2B5EF4-FFF2-40B4-BE49-F238E27FC236}">
                  <a16:creationId xmlns:a16="http://schemas.microsoft.com/office/drawing/2014/main" id="{2A9C8AA5-2B09-4978-8069-674D575DDBEB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4E2C7882-1ADD-424F-88CE-36994FE82485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442" name="TextBox 441">
            <a:extLst>
              <a:ext uri="{FF2B5EF4-FFF2-40B4-BE49-F238E27FC236}">
                <a16:creationId xmlns:a16="http://schemas.microsoft.com/office/drawing/2014/main" id="{3EC52193-1208-4238-8AF9-BE295C7519CD}"/>
              </a:ext>
            </a:extLst>
          </p:cNvPr>
          <p:cNvSpPr txBox="1"/>
          <p:nvPr/>
        </p:nvSpPr>
        <p:spPr>
          <a:xfrm>
            <a:off x="2034251" y="1977638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BF6D8F87-B6C7-4029-8E0D-11A168A90064}"/>
              </a:ext>
            </a:extLst>
          </p:cNvPr>
          <p:cNvSpPr/>
          <p:nvPr/>
        </p:nvSpPr>
        <p:spPr>
          <a:xfrm>
            <a:off x="2002193" y="2454426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89FC9050-B547-41DC-9ED4-59D31475D501}"/>
              </a:ext>
            </a:extLst>
          </p:cNvPr>
          <p:cNvGrpSpPr/>
          <p:nvPr/>
        </p:nvGrpSpPr>
        <p:grpSpPr>
          <a:xfrm>
            <a:off x="2118773" y="2442846"/>
            <a:ext cx="1522857" cy="338554"/>
            <a:chOff x="1049867" y="89171"/>
            <a:chExt cx="1522857" cy="338554"/>
          </a:xfrm>
        </p:grpSpPr>
        <p:sp>
          <p:nvSpPr>
            <p:cNvPr id="445" name="Rounded Rectangle 1">
              <a:extLst>
                <a:ext uri="{FF2B5EF4-FFF2-40B4-BE49-F238E27FC236}">
                  <a16:creationId xmlns:a16="http://schemas.microsoft.com/office/drawing/2014/main" id="{ECA3F51E-8712-46EA-9917-7A7D559F7A30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4E44D8B3-77CB-4D75-8C9F-6302CC723DD3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447" name="TextBox 446">
            <a:extLst>
              <a:ext uri="{FF2B5EF4-FFF2-40B4-BE49-F238E27FC236}">
                <a16:creationId xmlns:a16="http://schemas.microsoft.com/office/drawing/2014/main" id="{26A724E2-ACE5-4765-925E-3DFBC4FE2289}"/>
              </a:ext>
            </a:extLst>
          </p:cNvPr>
          <p:cNvSpPr txBox="1"/>
          <p:nvPr/>
        </p:nvSpPr>
        <p:spPr>
          <a:xfrm>
            <a:off x="2034351" y="2715720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B1D84C03-7C91-445F-900E-F0E0A2F571CC}"/>
              </a:ext>
            </a:extLst>
          </p:cNvPr>
          <p:cNvSpPr/>
          <p:nvPr/>
        </p:nvSpPr>
        <p:spPr>
          <a:xfrm>
            <a:off x="1998676" y="3204088"/>
            <a:ext cx="1752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C57B24E5-F40A-495E-A520-17096612C741}"/>
              </a:ext>
            </a:extLst>
          </p:cNvPr>
          <p:cNvGrpSpPr/>
          <p:nvPr/>
        </p:nvGrpSpPr>
        <p:grpSpPr>
          <a:xfrm>
            <a:off x="2115256" y="3192508"/>
            <a:ext cx="1522857" cy="338554"/>
            <a:chOff x="1049867" y="89171"/>
            <a:chExt cx="1522857" cy="338554"/>
          </a:xfrm>
        </p:grpSpPr>
        <p:sp>
          <p:nvSpPr>
            <p:cNvPr id="456" name="Rounded Rectangle 1">
              <a:extLst>
                <a:ext uri="{FF2B5EF4-FFF2-40B4-BE49-F238E27FC236}">
                  <a16:creationId xmlns:a16="http://schemas.microsoft.com/office/drawing/2014/main" id="{94523536-F525-4BFE-AE14-C96B191557CF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564A4ABF-C391-4493-878A-CD5E6681E3B7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458" name="TextBox 457">
            <a:extLst>
              <a:ext uri="{FF2B5EF4-FFF2-40B4-BE49-F238E27FC236}">
                <a16:creationId xmlns:a16="http://schemas.microsoft.com/office/drawing/2014/main" id="{B9B8C06B-2F67-43DC-97CE-063CD3BEBE50}"/>
              </a:ext>
            </a:extLst>
          </p:cNvPr>
          <p:cNvSpPr txBox="1"/>
          <p:nvPr/>
        </p:nvSpPr>
        <p:spPr>
          <a:xfrm>
            <a:off x="2030834" y="3465382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D11A5AC6-58A6-46D2-9F99-F53B5F4E48DE}"/>
              </a:ext>
            </a:extLst>
          </p:cNvPr>
          <p:cNvSpPr/>
          <p:nvPr/>
        </p:nvSpPr>
        <p:spPr>
          <a:xfrm>
            <a:off x="1998776" y="394217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A0102696-EB5D-40E8-BAC0-6BD9539D3E45}"/>
              </a:ext>
            </a:extLst>
          </p:cNvPr>
          <p:cNvGrpSpPr/>
          <p:nvPr/>
        </p:nvGrpSpPr>
        <p:grpSpPr>
          <a:xfrm>
            <a:off x="2115356" y="3930590"/>
            <a:ext cx="1522857" cy="338554"/>
            <a:chOff x="1049867" y="89171"/>
            <a:chExt cx="1522857" cy="338554"/>
          </a:xfrm>
        </p:grpSpPr>
        <p:sp>
          <p:nvSpPr>
            <p:cNvPr id="461" name="Rounded Rectangle 1">
              <a:extLst>
                <a:ext uri="{FF2B5EF4-FFF2-40B4-BE49-F238E27FC236}">
                  <a16:creationId xmlns:a16="http://schemas.microsoft.com/office/drawing/2014/main" id="{786BEBB7-3C0C-4201-8D64-C1E0070037DB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FB937B83-B7A8-4D69-94C7-350D97912FF3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473" name="TextBox 472">
            <a:extLst>
              <a:ext uri="{FF2B5EF4-FFF2-40B4-BE49-F238E27FC236}">
                <a16:creationId xmlns:a16="http://schemas.microsoft.com/office/drawing/2014/main" id="{D590E446-1FB1-4B60-AFB7-E9BBAD29A241}"/>
              </a:ext>
            </a:extLst>
          </p:cNvPr>
          <p:cNvSpPr txBox="1"/>
          <p:nvPr/>
        </p:nvSpPr>
        <p:spPr>
          <a:xfrm>
            <a:off x="2030934" y="4203464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575D38D-E684-4DE5-A7F9-C9BE2D14C9DF}"/>
              </a:ext>
            </a:extLst>
          </p:cNvPr>
          <p:cNvSpPr/>
          <p:nvPr/>
        </p:nvSpPr>
        <p:spPr>
          <a:xfrm>
            <a:off x="1998676" y="4691832"/>
            <a:ext cx="1752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573E451-34CE-411E-A8FF-29D7B8D9CDAF}"/>
              </a:ext>
            </a:extLst>
          </p:cNvPr>
          <p:cNvGrpSpPr/>
          <p:nvPr/>
        </p:nvGrpSpPr>
        <p:grpSpPr>
          <a:xfrm>
            <a:off x="2115256" y="4680252"/>
            <a:ext cx="1522857" cy="338554"/>
            <a:chOff x="1049867" y="89171"/>
            <a:chExt cx="1522857" cy="338554"/>
          </a:xfrm>
        </p:grpSpPr>
        <p:sp>
          <p:nvSpPr>
            <p:cNvPr id="478" name="Rounded Rectangle 1">
              <a:extLst>
                <a:ext uri="{FF2B5EF4-FFF2-40B4-BE49-F238E27FC236}">
                  <a16:creationId xmlns:a16="http://schemas.microsoft.com/office/drawing/2014/main" id="{D3314384-F0F4-4812-AE50-3E8EBF279523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67374020-157F-4FC4-863A-C78EC085BB18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480" name="TextBox 479">
            <a:extLst>
              <a:ext uri="{FF2B5EF4-FFF2-40B4-BE49-F238E27FC236}">
                <a16:creationId xmlns:a16="http://schemas.microsoft.com/office/drawing/2014/main" id="{AA878337-EADB-48E6-B396-6058559F5D93}"/>
              </a:ext>
            </a:extLst>
          </p:cNvPr>
          <p:cNvSpPr txBox="1"/>
          <p:nvPr/>
        </p:nvSpPr>
        <p:spPr>
          <a:xfrm>
            <a:off x="2030834" y="4953126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E8513501-8DFB-407C-87BD-ECB385209A73}"/>
              </a:ext>
            </a:extLst>
          </p:cNvPr>
          <p:cNvSpPr/>
          <p:nvPr/>
        </p:nvSpPr>
        <p:spPr>
          <a:xfrm>
            <a:off x="1998776" y="5429914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B06663FF-CA78-4782-A660-061E11877B84}"/>
              </a:ext>
            </a:extLst>
          </p:cNvPr>
          <p:cNvGrpSpPr/>
          <p:nvPr/>
        </p:nvGrpSpPr>
        <p:grpSpPr>
          <a:xfrm>
            <a:off x="2115356" y="5418334"/>
            <a:ext cx="1522857" cy="338554"/>
            <a:chOff x="1049867" y="89171"/>
            <a:chExt cx="1522857" cy="338554"/>
          </a:xfrm>
        </p:grpSpPr>
        <p:sp>
          <p:nvSpPr>
            <p:cNvPr id="483" name="Rounded Rectangle 1">
              <a:extLst>
                <a:ext uri="{FF2B5EF4-FFF2-40B4-BE49-F238E27FC236}">
                  <a16:creationId xmlns:a16="http://schemas.microsoft.com/office/drawing/2014/main" id="{CCC9EC19-5B4C-46DC-9A97-C3AD11F51C0F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C74ADF44-3C6D-4AF1-B586-AF19A8013497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485" name="TextBox 484">
            <a:extLst>
              <a:ext uri="{FF2B5EF4-FFF2-40B4-BE49-F238E27FC236}">
                <a16:creationId xmlns:a16="http://schemas.microsoft.com/office/drawing/2014/main" id="{5F3CFACA-CD93-4D26-99A0-8FE3EEF42715}"/>
              </a:ext>
            </a:extLst>
          </p:cNvPr>
          <p:cNvSpPr txBox="1"/>
          <p:nvPr/>
        </p:nvSpPr>
        <p:spPr>
          <a:xfrm>
            <a:off x="2030934" y="5691208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C76139C5-5750-4E88-9A61-FEC10F0A1A7D}"/>
              </a:ext>
            </a:extLst>
          </p:cNvPr>
          <p:cNvSpPr/>
          <p:nvPr/>
        </p:nvSpPr>
        <p:spPr>
          <a:xfrm>
            <a:off x="1998676" y="6158372"/>
            <a:ext cx="1752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75D90985-97D0-43BF-B2C7-A0D760B64B7B}"/>
              </a:ext>
            </a:extLst>
          </p:cNvPr>
          <p:cNvGrpSpPr/>
          <p:nvPr/>
        </p:nvGrpSpPr>
        <p:grpSpPr>
          <a:xfrm>
            <a:off x="2115256" y="6146792"/>
            <a:ext cx="1522857" cy="338554"/>
            <a:chOff x="1049867" y="89171"/>
            <a:chExt cx="1522857" cy="338554"/>
          </a:xfrm>
        </p:grpSpPr>
        <p:sp>
          <p:nvSpPr>
            <p:cNvPr id="488" name="Rounded Rectangle 1">
              <a:extLst>
                <a:ext uri="{FF2B5EF4-FFF2-40B4-BE49-F238E27FC236}">
                  <a16:creationId xmlns:a16="http://schemas.microsoft.com/office/drawing/2014/main" id="{EE79596A-CE96-4ED3-9BB9-1BFE0AD4BB9A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3F5605A3-A945-47BD-8BE9-6DD746190E3C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490" name="TextBox 489">
            <a:extLst>
              <a:ext uri="{FF2B5EF4-FFF2-40B4-BE49-F238E27FC236}">
                <a16:creationId xmlns:a16="http://schemas.microsoft.com/office/drawing/2014/main" id="{93F0673C-CA73-41BD-907A-258FCC83D7A4}"/>
              </a:ext>
            </a:extLst>
          </p:cNvPr>
          <p:cNvSpPr txBox="1"/>
          <p:nvPr/>
        </p:nvSpPr>
        <p:spPr>
          <a:xfrm>
            <a:off x="2030834" y="6419666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B917110E-3C7C-4314-BA2B-00E5B41B88CC}"/>
              </a:ext>
            </a:extLst>
          </p:cNvPr>
          <p:cNvSpPr/>
          <p:nvPr/>
        </p:nvSpPr>
        <p:spPr>
          <a:xfrm>
            <a:off x="1998776" y="6896454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468EF204-CF56-4BB3-86C8-CAF1E5392E92}"/>
              </a:ext>
            </a:extLst>
          </p:cNvPr>
          <p:cNvGrpSpPr/>
          <p:nvPr/>
        </p:nvGrpSpPr>
        <p:grpSpPr>
          <a:xfrm>
            <a:off x="2115356" y="6884874"/>
            <a:ext cx="1522857" cy="338554"/>
            <a:chOff x="1049867" y="89171"/>
            <a:chExt cx="1522857" cy="338554"/>
          </a:xfrm>
        </p:grpSpPr>
        <p:sp>
          <p:nvSpPr>
            <p:cNvPr id="493" name="Rounded Rectangle 1">
              <a:extLst>
                <a:ext uri="{FF2B5EF4-FFF2-40B4-BE49-F238E27FC236}">
                  <a16:creationId xmlns:a16="http://schemas.microsoft.com/office/drawing/2014/main" id="{59E12110-C8C2-4846-B794-511021F7C4D4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560D01C6-38B9-4E6F-9454-CFE907E62265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495" name="TextBox 494">
            <a:extLst>
              <a:ext uri="{FF2B5EF4-FFF2-40B4-BE49-F238E27FC236}">
                <a16:creationId xmlns:a16="http://schemas.microsoft.com/office/drawing/2014/main" id="{FBEDF065-578A-4815-869D-15A7D97F8FA3}"/>
              </a:ext>
            </a:extLst>
          </p:cNvPr>
          <p:cNvSpPr txBox="1"/>
          <p:nvPr/>
        </p:nvSpPr>
        <p:spPr>
          <a:xfrm>
            <a:off x="2030934" y="7157748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E271E2EB-A416-4DE3-8789-A3736B7F73BE}"/>
              </a:ext>
            </a:extLst>
          </p:cNvPr>
          <p:cNvSpPr/>
          <p:nvPr/>
        </p:nvSpPr>
        <p:spPr>
          <a:xfrm>
            <a:off x="3837013" y="228600"/>
            <a:ext cx="1752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F5B8DE44-1689-41B6-826E-523AAC8E4662}"/>
              </a:ext>
            </a:extLst>
          </p:cNvPr>
          <p:cNvGrpSpPr/>
          <p:nvPr/>
        </p:nvGrpSpPr>
        <p:grpSpPr>
          <a:xfrm>
            <a:off x="3953593" y="217020"/>
            <a:ext cx="1522857" cy="338554"/>
            <a:chOff x="1049867" y="89171"/>
            <a:chExt cx="1522857" cy="338554"/>
          </a:xfrm>
        </p:grpSpPr>
        <p:sp>
          <p:nvSpPr>
            <p:cNvPr id="498" name="Rounded Rectangle 1">
              <a:extLst>
                <a:ext uri="{FF2B5EF4-FFF2-40B4-BE49-F238E27FC236}">
                  <a16:creationId xmlns:a16="http://schemas.microsoft.com/office/drawing/2014/main" id="{4141B258-DC23-4F78-BF61-F8A5609A283E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56C95271-B614-4410-8452-D589114E1ED9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500" name="TextBox 499">
            <a:extLst>
              <a:ext uri="{FF2B5EF4-FFF2-40B4-BE49-F238E27FC236}">
                <a16:creationId xmlns:a16="http://schemas.microsoft.com/office/drawing/2014/main" id="{90F1CD6D-F826-4AAF-91B5-D6858C72E09D}"/>
              </a:ext>
            </a:extLst>
          </p:cNvPr>
          <p:cNvSpPr txBox="1"/>
          <p:nvPr/>
        </p:nvSpPr>
        <p:spPr>
          <a:xfrm>
            <a:off x="3869171" y="489894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863B1105-057B-4180-B9A6-753EB2219A41}"/>
              </a:ext>
            </a:extLst>
          </p:cNvPr>
          <p:cNvSpPr/>
          <p:nvPr/>
        </p:nvSpPr>
        <p:spPr>
          <a:xfrm>
            <a:off x="3837113" y="966682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2222C92E-ED72-4DBE-9A05-557474336344}"/>
              </a:ext>
            </a:extLst>
          </p:cNvPr>
          <p:cNvGrpSpPr/>
          <p:nvPr/>
        </p:nvGrpSpPr>
        <p:grpSpPr>
          <a:xfrm>
            <a:off x="3953693" y="955102"/>
            <a:ext cx="1522857" cy="338554"/>
            <a:chOff x="1049867" y="89171"/>
            <a:chExt cx="1522857" cy="338554"/>
          </a:xfrm>
        </p:grpSpPr>
        <p:sp>
          <p:nvSpPr>
            <p:cNvPr id="503" name="Rounded Rectangle 1">
              <a:extLst>
                <a:ext uri="{FF2B5EF4-FFF2-40B4-BE49-F238E27FC236}">
                  <a16:creationId xmlns:a16="http://schemas.microsoft.com/office/drawing/2014/main" id="{838F9972-57EF-4C1E-9A6B-FD3A67F0BA16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30DBE334-E4F1-43A1-B2D2-160F6DBBA758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505" name="TextBox 504">
            <a:extLst>
              <a:ext uri="{FF2B5EF4-FFF2-40B4-BE49-F238E27FC236}">
                <a16:creationId xmlns:a16="http://schemas.microsoft.com/office/drawing/2014/main" id="{7ED63D3B-29B4-4F7B-8A04-7AF96E97FDA8}"/>
              </a:ext>
            </a:extLst>
          </p:cNvPr>
          <p:cNvSpPr txBox="1"/>
          <p:nvPr/>
        </p:nvSpPr>
        <p:spPr>
          <a:xfrm>
            <a:off x="3869271" y="1227976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EEFBE6A-D18B-427F-AA12-10D2FE5B02B7}"/>
              </a:ext>
            </a:extLst>
          </p:cNvPr>
          <p:cNvSpPr/>
          <p:nvPr/>
        </p:nvSpPr>
        <p:spPr>
          <a:xfrm>
            <a:off x="3837013" y="1716344"/>
            <a:ext cx="1752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42B466B4-C93B-4222-A219-7C5DC98DC5A5}"/>
              </a:ext>
            </a:extLst>
          </p:cNvPr>
          <p:cNvGrpSpPr/>
          <p:nvPr/>
        </p:nvGrpSpPr>
        <p:grpSpPr>
          <a:xfrm>
            <a:off x="3953593" y="1704764"/>
            <a:ext cx="1522857" cy="338554"/>
            <a:chOff x="1049867" y="89171"/>
            <a:chExt cx="1522857" cy="338554"/>
          </a:xfrm>
        </p:grpSpPr>
        <p:sp>
          <p:nvSpPr>
            <p:cNvPr id="508" name="Rounded Rectangle 1">
              <a:extLst>
                <a:ext uri="{FF2B5EF4-FFF2-40B4-BE49-F238E27FC236}">
                  <a16:creationId xmlns:a16="http://schemas.microsoft.com/office/drawing/2014/main" id="{D3A304EC-FF47-412D-A452-B51029B1C925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0C66173D-8BFF-4321-8F0C-14FFFE1178A7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510" name="TextBox 509">
            <a:extLst>
              <a:ext uri="{FF2B5EF4-FFF2-40B4-BE49-F238E27FC236}">
                <a16:creationId xmlns:a16="http://schemas.microsoft.com/office/drawing/2014/main" id="{A0D96DE0-ACCF-450F-9BBC-B7E868A139DD}"/>
              </a:ext>
            </a:extLst>
          </p:cNvPr>
          <p:cNvSpPr txBox="1"/>
          <p:nvPr/>
        </p:nvSpPr>
        <p:spPr>
          <a:xfrm>
            <a:off x="3869171" y="1977638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E47E4394-7C2E-4716-A20F-83F5215A7316}"/>
              </a:ext>
            </a:extLst>
          </p:cNvPr>
          <p:cNvSpPr/>
          <p:nvPr/>
        </p:nvSpPr>
        <p:spPr>
          <a:xfrm>
            <a:off x="3837113" y="2454426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1DE5B0DC-75F4-44BF-8376-4180DE600C29}"/>
              </a:ext>
            </a:extLst>
          </p:cNvPr>
          <p:cNvGrpSpPr/>
          <p:nvPr/>
        </p:nvGrpSpPr>
        <p:grpSpPr>
          <a:xfrm>
            <a:off x="3953693" y="2442846"/>
            <a:ext cx="1522857" cy="338554"/>
            <a:chOff x="1049867" y="89171"/>
            <a:chExt cx="1522857" cy="338554"/>
          </a:xfrm>
        </p:grpSpPr>
        <p:sp>
          <p:nvSpPr>
            <p:cNvPr id="513" name="Rounded Rectangle 1">
              <a:extLst>
                <a:ext uri="{FF2B5EF4-FFF2-40B4-BE49-F238E27FC236}">
                  <a16:creationId xmlns:a16="http://schemas.microsoft.com/office/drawing/2014/main" id="{83A78595-1C85-47F9-86B8-6DBB743F0F3B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C7729EB6-E9F0-433D-BA0F-3E94C6FC5E25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515" name="TextBox 514">
            <a:extLst>
              <a:ext uri="{FF2B5EF4-FFF2-40B4-BE49-F238E27FC236}">
                <a16:creationId xmlns:a16="http://schemas.microsoft.com/office/drawing/2014/main" id="{47A2C357-80D1-4E59-B631-9D9A89EB37C0}"/>
              </a:ext>
            </a:extLst>
          </p:cNvPr>
          <p:cNvSpPr txBox="1"/>
          <p:nvPr/>
        </p:nvSpPr>
        <p:spPr>
          <a:xfrm>
            <a:off x="3869271" y="2715720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6DCABE39-1B4B-4C1C-844D-1BB72B551F59}"/>
              </a:ext>
            </a:extLst>
          </p:cNvPr>
          <p:cNvSpPr/>
          <p:nvPr/>
        </p:nvSpPr>
        <p:spPr>
          <a:xfrm>
            <a:off x="3833596" y="3204088"/>
            <a:ext cx="1752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9FBBA13E-9585-45D6-B12E-40B0482F3844}"/>
              </a:ext>
            </a:extLst>
          </p:cNvPr>
          <p:cNvGrpSpPr/>
          <p:nvPr/>
        </p:nvGrpSpPr>
        <p:grpSpPr>
          <a:xfrm>
            <a:off x="3950176" y="3192508"/>
            <a:ext cx="1522857" cy="338554"/>
            <a:chOff x="1049867" y="89171"/>
            <a:chExt cx="1522857" cy="338554"/>
          </a:xfrm>
        </p:grpSpPr>
        <p:sp>
          <p:nvSpPr>
            <p:cNvPr id="518" name="Rounded Rectangle 1">
              <a:extLst>
                <a:ext uri="{FF2B5EF4-FFF2-40B4-BE49-F238E27FC236}">
                  <a16:creationId xmlns:a16="http://schemas.microsoft.com/office/drawing/2014/main" id="{CBE89AE6-5DF6-4015-80E8-34C0A0950269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825053B8-F963-462D-AF94-441E2F3DA122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520" name="TextBox 519">
            <a:extLst>
              <a:ext uri="{FF2B5EF4-FFF2-40B4-BE49-F238E27FC236}">
                <a16:creationId xmlns:a16="http://schemas.microsoft.com/office/drawing/2014/main" id="{7CD9B64C-9556-4CA7-8312-049E7BD9915B}"/>
              </a:ext>
            </a:extLst>
          </p:cNvPr>
          <p:cNvSpPr txBox="1"/>
          <p:nvPr/>
        </p:nvSpPr>
        <p:spPr>
          <a:xfrm>
            <a:off x="3865754" y="3465382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204EDE9D-9DB9-4E2C-B3E2-F1C8A9F03E7F}"/>
              </a:ext>
            </a:extLst>
          </p:cNvPr>
          <p:cNvSpPr/>
          <p:nvPr/>
        </p:nvSpPr>
        <p:spPr>
          <a:xfrm>
            <a:off x="3833696" y="394217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30A91558-E11F-424C-B2ED-AA33ED143790}"/>
              </a:ext>
            </a:extLst>
          </p:cNvPr>
          <p:cNvGrpSpPr/>
          <p:nvPr/>
        </p:nvGrpSpPr>
        <p:grpSpPr>
          <a:xfrm>
            <a:off x="3950276" y="3930590"/>
            <a:ext cx="1522857" cy="338554"/>
            <a:chOff x="1049867" y="89171"/>
            <a:chExt cx="1522857" cy="338554"/>
          </a:xfrm>
        </p:grpSpPr>
        <p:sp>
          <p:nvSpPr>
            <p:cNvPr id="523" name="Rounded Rectangle 1">
              <a:extLst>
                <a:ext uri="{FF2B5EF4-FFF2-40B4-BE49-F238E27FC236}">
                  <a16:creationId xmlns:a16="http://schemas.microsoft.com/office/drawing/2014/main" id="{1E1A6DBE-A433-47D2-9315-01D1D0BCC07E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F6EE795E-315F-49C9-A562-8B3C7597C16D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525" name="TextBox 524">
            <a:extLst>
              <a:ext uri="{FF2B5EF4-FFF2-40B4-BE49-F238E27FC236}">
                <a16:creationId xmlns:a16="http://schemas.microsoft.com/office/drawing/2014/main" id="{21C2D571-FE21-4188-9077-724966AF10A8}"/>
              </a:ext>
            </a:extLst>
          </p:cNvPr>
          <p:cNvSpPr txBox="1"/>
          <p:nvPr/>
        </p:nvSpPr>
        <p:spPr>
          <a:xfrm>
            <a:off x="3865854" y="4203464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081AE632-3B19-41AA-BB7E-51B1BB7E1AFB}"/>
              </a:ext>
            </a:extLst>
          </p:cNvPr>
          <p:cNvSpPr/>
          <p:nvPr/>
        </p:nvSpPr>
        <p:spPr>
          <a:xfrm>
            <a:off x="3833596" y="4691832"/>
            <a:ext cx="1752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6D1E1063-8847-4059-94A0-EA93D6C991B4}"/>
              </a:ext>
            </a:extLst>
          </p:cNvPr>
          <p:cNvGrpSpPr/>
          <p:nvPr/>
        </p:nvGrpSpPr>
        <p:grpSpPr>
          <a:xfrm>
            <a:off x="3950176" y="4680252"/>
            <a:ext cx="1522857" cy="338554"/>
            <a:chOff x="1049867" y="89171"/>
            <a:chExt cx="1522857" cy="338554"/>
          </a:xfrm>
        </p:grpSpPr>
        <p:sp>
          <p:nvSpPr>
            <p:cNvPr id="535" name="Rounded Rectangle 1">
              <a:extLst>
                <a:ext uri="{FF2B5EF4-FFF2-40B4-BE49-F238E27FC236}">
                  <a16:creationId xmlns:a16="http://schemas.microsoft.com/office/drawing/2014/main" id="{22BBE1D1-4CC3-4DF3-9E73-FB4C6C0F93AF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DEE1E1C6-A554-4F0A-AD33-6DFC410B5213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537" name="TextBox 536">
            <a:extLst>
              <a:ext uri="{FF2B5EF4-FFF2-40B4-BE49-F238E27FC236}">
                <a16:creationId xmlns:a16="http://schemas.microsoft.com/office/drawing/2014/main" id="{E51A229F-8EAB-46DF-B91A-72532F3ED89F}"/>
              </a:ext>
            </a:extLst>
          </p:cNvPr>
          <p:cNvSpPr txBox="1"/>
          <p:nvPr/>
        </p:nvSpPr>
        <p:spPr>
          <a:xfrm>
            <a:off x="3865754" y="4953126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546F6699-42EE-45B0-A63B-8D1FAB9CF2B5}"/>
              </a:ext>
            </a:extLst>
          </p:cNvPr>
          <p:cNvSpPr/>
          <p:nvPr/>
        </p:nvSpPr>
        <p:spPr>
          <a:xfrm>
            <a:off x="3833696" y="5429914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AE7B341A-AD81-4F6F-95D2-E912FF01BCF9}"/>
              </a:ext>
            </a:extLst>
          </p:cNvPr>
          <p:cNvGrpSpPr/>
          <p:nvPr/>
        </p:nvGrpSpPr>
        <p:grpSpPr>
          <a:xfrm>
            <a:off x="3950276" y="5418334"/>
            <a:ext cx="1522857" cy="338554"/>
            <a:chOff x="1049867" y="89171"/>
            <a:chExt cx="1522857" cy="338554"/>
          </a:xfrm>
        </p:grpSpPr>
        <p:sp>
          <p:nvSpPr>
            <p:cNvPr id="540" name="Rounded Rectangle 1">
              <a:extLst>
                <a:ext uri="{FF2B5EF4-FFF2-40B4-BE49-F238E27FC236}">
                  <a16:creationId xmlns:a16="http://schemas.microsoft.com/office/drawing/2014/main" id="{6E8517E7-E817-46B4-9100-FA07D37DB99B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DF7B6BC6-3911-4CF8-879B-F7AC2553C15D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542" name="TextBox 541">
            <a:extLst>
              <a:ext uri="{FF2B5EF4-FFF2-40B4-BE49-F238E27FC236}">
                <a16:creationId xmlns:a16="http://schemas.microsoft.com/office/drawing/2014/main" id="{939CE2D1-90FC-4B6C-9A53-3ED81185C167}"/>
              </a:ext>
            </a:extLst>
          </p:cNvPr>
          <p:cNvSpPr txBox="1"/>
          <p:nvPr/>
        </p:nvSpPr>
        <p:spPr>
          <a:xfrm>
            <a:off x="3865854" y="5691208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093C8219-6194-4C3C-B99A-2C78C7496AEF}"/>
              </a:ext>
            </a:extLst>
          </p:cNvPr>
          <p:cNvSpPr/>
          <p:nvPr/>
        </p:nvSpPr>
        <p:spPr>
          <a:xfrm>
            <a:off x="3833596" y="6158372"/>
            <a:ext cx="1752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98A82A14-1D95-427D-B2EB-D852B691278D}"/>
              </a:ext>
            </a:extLst>
          </p:cNvPr>
          <p:cNvGrpSpPr/>
          <p:nvPr/>
        </p:nvGrpSpPr>
        <p:grpSpPr>
          <a:xfrm>
            <a:off x="3950176" y="6146792"/>
            <a:ext cx="1522857" cy="338554"/>
            <a:chOff x="1049867" y="89171"/>
            <a:chExt cx="1522857" cy="338554"/>
          </a:xfrm>
        </p:grpSpPr>
        <p:sp>
          <p:nvSpPr>
            <p:cNvPr id="545" name="Rounded Rectangle 1">
              <a:extLst>
                <a:ext uri="{FF2B5EF4-FFF2-40B4-BE49-F238E27FC236}">
                  <a16:creationId xmlns:a16="http://schemas.microsoft.com/office/drawing/2014/main" id="{EA92428D-3473-4426-8738-1A42AB3DA8FD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1C43ACA8-901C-4955-B841-16D21A24A182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547" name="TextBox 546">
            <a:extLst>
              <a:ext uri="{FF2B5EF4-FFF2-40B4-BE49-F238E27FC236}">
                <a16:creationId xmlns:a16="http://schemas.microsoft.com/office/drawing/2014/main" id="{87A52A3C-3706-493D-98F8-A8AC29C863C9}"/>
              </a:ext>
            </a:extLst>
          </p:cNvPr>
          <p:cNvSpPr txBox="1"/>
          <p:nvPr/>
        </p:nvSpPr>
        <p:spPr>
          <a:xfrm>
            <a:off x="3865754" y="6419666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C0D6D63F-8225-496F-A056-4E9090F45875}"/>
              </a:ext>
            </a:extLst>
          </p:cNvPr>
          <p:cNvSpPr/>
          <p:nvPr/>
        </p:nvSpPr>
        <p:spPr>
          <a:xfrm>
            <a:off x="3833696" y="6896454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95749D13-88B3-4802-8035-2CBD5D5D969F}"/>
              </a:ext>
            </a:extLst>
          </p:cNvPr>
          <p:cNvGrpSpPr/>
          <p:nvPr/>
        </p:nvGrpSpPr>
        <p:grpSpPr>
          <a:xfrm>
            <a:off x="3950276" y="6884874"/>
            <a:ext cx="1522857" cy="338554"/>
            <a:chOff x="1049867" y="89171"/>
            <a:chExt cx="1522857" cy="338554"/>
          </a:xfrm>
        </p:grpSpPr>
        <p:sp>
          <p:nvSpPr>
            <p:cNvPr id="550" name="Rounded Rectangle 1">
              <a:extLst>
                <a:ext uri="{FF2B5EF4-FFF2-40B4-BE49-F238E27FC236}">
                  <a16:creationId xmlns:a16="http://schemas.microsoft.com/office/drawing/2014/main" id="{D82100AC-DFCF-4D1A-A200-B58CB2C5F3CE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FF1757BE-BAAE-4742-886C-935EB2DF7D0E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560" name="TextBox 559">
            <a:extLst>
              <a:ext uri="{FF2B5EF4-FFF2-40B4-BE49-F238E27FC236}">
                <a16:creationId xmlns:a16="http://schemas.microsoft.com/office/drawing/2014/main" id="{E78A962B-C613-4D6B-9A70-5D3490ED9D26}"/>
              </a:ext>
            </a:extLst>
          </p:cNvPr>
          <p:cNvSpPr txBox="1"/>
          <p:nvPr/>
        </p:nvSpPr>
        <p:spPr>
          <a:xfrm>
            <a:off x="3865854" y="7157748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7D4D4B9F-2418-464D-9D9A-E4331B5EE173}"/>
              </a:ext>
            </a:extLst>
          </p:cNvPr>
          <p:cNvSpPr/>
          <p:nvPr/>
        </p:nvSpPr>
        <p:spPr>
          <a:xfrm>
            <a:off x="5686706" y="228600"/>
            <a:ext cx="1752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719C26E7-86C9-43D7-A506-80A86EF73388}"/>
              </a:ext>
            </a:extLst>
          </p:cNvPr>
          <p:cNvGrpSpPr/>
          <p:nvPr/>
        </p:nvGrpSpPr>
        <p:grpSpPr>
          <a:xfrm>
            <a:off x="5803286" y="217020"/>
            <a:ext cx="1522857" cy="338554"/>
            <a:chOff x="1049867" y="89171"/>
            <a:chExt cx="1522857" cy="338554"/>
          </a:xfrm>
        </p:grpSpPr>
        <p:sp>
          <p:nvSpPr>
            <p:cNvPr id="563" name="Rounded Rectangle 1">
              <a:extLst>
                <a:ext uri="{FF2B5EF4-FFF2-40B4-BE49-F238E27FC236}">
                  <a16:creationId xmlns:a16="http://schemas.microsoft.com/office/drawing/2014/main" id="{3406AE8A-88A7-47A6-96CD-654015DD13BE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4E6E8BED-3B28-49BF-BB1A-52FB9C149928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565" name="TextBox 564">
            <a:extLst>
              <a:ext uri="{FF2B5EF4-FFF2-40B4-BE49-F238E27FC236}">
                <a16:creationId xmlns:a16="http://schemas.microsoft.com/office/drawing/2014/main" id="{3D17F40E-6B03-4CA4-ACDA-05FE26B32F59}"/>
              </a:ext>
            </a:extLst>
          </p:cNvPr>
          <p:cNvSpPr txBox="1"/>
          <p:nvPr/>
        </p:nvSpPr>
        <p:spPr>
          <a:xfrm>
            <a:off x="5718864" y="489894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8168A88F-C45C-4805-BD51-B0A395995AC0}"/>
              </a:ext>
            </a:extLst>
          </p:cNvPr>
          <p:cNvSpPr/>
          <p:nvPr/>
        </p:nvSpPr>
        <p:spPr>
          <a:xfrm>
            <a:off x="5686806" y="966682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AC939969-BEDD-4EFB-8259-3FE73CA8F9D8}"/>
              </a:ext>
            </a:extLst>
          </p:cNvPr>
          <p:cNvGrpSpPr/>
          <p:nvPr/>
        </p:nvGrpSpPr>
        <p:grpSpPr>
          <a:xfrm>
            <a:off x="5803386" y="955102"/>
            <a:ext cx="1522857" cy="338554"/>
            <a:chOff x="1049867" y="89171"/>
            <a:chExt cx="1522857" cy="338554"/>
          </a:xfrm>
        </p:grpSpPr>
        <p:sp>
          <p:nvSpPr>
            <p:cNvPr id="568" name="Rounded Rectangle 1">
              <a:extLst>
                <a:ext uri="{FF2B5EF4-FFF2-40B4-BE49-F238E27FC236}">
                  <a16:creationId xmlns:a16="http://schemas.microsoft.com/office/drawing/2014/main" id="{40ED806A-54EC-48BD-9D09-932D92C2D6AD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55DBCD69-C820-4CC6-88AA-EFB551D634FB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578" name="TextBox 577">
            <a:extLst>
              <a:ext uri="{FF2B5EF4-FFF2-40B4-BE49-F238E27FC236}">
                <a16:creationId xmlns:a16="http://schemas.microsoft.com/office/drawing/2014/main" id="{C074AA7D-0E16-4D7B-947B-5573C4B3B38A}"/>
              </a:ext>
            </a:extLst>
          </p:cNvPr>
          <p:cNvSpPr txBox="1"/>
          <p:nvPr/>
        </p:nvSpPr>
        <p:spPr>
          <a:xfrm>
            <a:off x="5718964" y="1227976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A4673559-1D05-4382-A0C9-F833E0D30194}"/>
              </a:ext>
            </a:extLst>
          </p:cNvPr>
          <p:cNvSpPr/>
          <p:nvPr/>
        </p:nvSpPr>
        <p:spPr>
          <a:xfrm>
            <a:off x="5686706" y="1716344"/>
            <a:ext cx="1752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BFA17284-00E1-4F5D-8D22-341820E7684B}"/>
              </a:ext>
            </a:extLst>
          </p:cNvPr>
          <p:cNvGrpSpPr/>
          <p:nvPr/>
        </p:nvGrpSpPr>
        <p:grpSpPr>
          <a:xfrm>
            <a:off x="5803286" y="1704764"/>
            <a:ext cx="1522857" cy="338554"/>
            <a:chOff x="1049867" y="89171"/>
            <a:chExt cx="1522857" cy="338554"/>
          </a:xfrm>
        </p:grpSpPr>
        <p:sp>
          <p:nvSpPr>
            <p:cNvPr id="581" name="Rounded Rectangle 1">
              <a:extLst>
                <a:ext uri="{FF2B5EF4-FFF2-40B4-BE49-F238E27FC236}">
                  <a16:creationId xmlns:a16="http://schemas.microsoft.com/office/drawing/2014/main" id="{3DFF0CDD-3982-4D44-AC07-3F270AD6ADD5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TextBox 581">
              <a:extLst>
                <a:ext uri="{FF2B5EF4-FFF2-40B4-BE49-F238E27FC236}">
                  <a16:creationId xmlns:a16="http://schemas.microsoft.com/office/drawing/2014/main" id="{EFA3B62D-7616-4915-B820-FA5AF176BD08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583" name="TextBox 582">
            <a:extLst>
              <a:ext uri="{FF2B5EF4-FFF2-40B4-BE49-F238E27FC236}">
                <a16:creationId xmlns:a16="http://schemas.microsoft.com/office/drawing/2014/main" id="{62296852-3415-4E98-8407-937D0DB5ECA3}"/>
              </a:ext>
            </a:extLst>
          </p:cNvPr>
          <p:cNvSpPr txBox="1"/>
          <p:nvPr/>
        </p:nvSpPr>
        <p:spPr>
          <a:xfrm>
            <a:off x="5718864" y="1977638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7A42463B-6AED-4B70-A496-0434DE6C3C59}"/>
              </a:ext>
            </a:extLst>
          </p:cNvPr>
          <p:cNvSpPr/>
          <p:nvPr/>
        </p:nvSpPr>
        <p:spPr>
          <a:xfrm>
            <a:off x="5686806" y="2454426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DE023A48-D6EC-475A-9A58-97CD9AFB3370}"/>
              </a:ext>
            </a:extLst>
          </p:cNvPr>
          <p:cNvGrpSpPr/>
          <p:nvPr/>
        </p:nvGrpSpPr>
        <p:grpSpPr>
          <a:xfrm>
            <a:off x="5803386" y="2442846"/>
            <a:ext cx="1522857" cy="338554"/>
            <a:chOff x="1049867" y="89171"/>
            <a:chExt cx="1522857" cy="338554"/>
          </a:xfrm>
        </p:grpSpPr>
        <p:sp>
          <p:nvSpPr>
            <p:cNvPr id="586" name="Rounded Rectangle 1">
              <a:extLst>
                <a:ext uri="{FF2B5EF4-FFF2-40B4-BE49-F238E27FC236}">
                  <a16:creationId xmlns:a16="http://schemas.microsoft.com/office/drawing/2014/main" id="{5134216C-0B16-475F-89EF-871C79E0E2EE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E207FBD9-A32A-448B-B49D-8C6E8E8A7A0E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596" name="TextBox 595">
            <a:extLst>
              <a:ext uri="{FF2B5EF4-FFF2-40B4-BE49-F238E27FC236}">
                <a16:creationId xmlns:a16="http://schemas.microsoft.com/office/drawing/2014/main" id="{951BE38A-1DD3-44BC-BE6A-DCDCCC4F8FA9}"/>
              </a:ext>
            </a:extLst>
          </p:cNvPr>
          <p:cNvSpPr txBox="1"/>
          <p:nvPr/>
        </p:nvSpPr>
        <p:spPr>
          <a:xfrm>
            <a:off x="5718964" y="2715720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2968B40B-E2E7-4CE8-9F23-A4001B887E3E}"/>
              </a:ext>
            </a:extLst>
          </p:cNvPr>
          <p:cNvSpPr/>
          <p:nvPr/>
        </p:nvSpPr>
        <p:spPr>
          <a:xfrm>
            <a:off x="5683289" y="3204088"/>
            <a:ext cx="1752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98" name="Group 597">
            <a:extLst>
              <a:ext uri="{FF2B5EF4-FFF2-40B4-BE49-F238E27FC236}">
                <a16:creationId xmlns:a16="http://schemas.microsoft.com/office/drawing/2014/main" id="{EB3356AA-B35C-4848-B621-2DB0AA6515A2}"/>
              </a:ext>
            </a:extLst>
          </p:cNvPr>
          <p:cNvGrpSpPr/>
          <p:nvPr/>
        </p:nvGrpSpPr>
        <p:grpSpPr>
          <a:xfrm>
            <a:off x="5799869" y="3192508"/>
            <a:ext cx="1522857" cy="338554"/>
            <a:chOff x="1049867" y="89171"/>
            <a:chExt cx="1522857" cy="338554"/>
          </a:xfrm>
        </p:grpSpPr>
        <p:sp>
          <p:nvSpPr>
            <p:cNvPr id="599" name="Rounded Rectangle 1">
              <a:extLst>
                <a:ext uri="{FF2B5EF4-FFF2-40B4-BE49-F238E27FC236}">
                  <a16:creationId xmlns:a16="http://schemas.microsoft.com/office/drawing/2014/main" id="{A0F91AFA-01E9-484F-AF97-CE0B25D194B0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D45BCD91-AFAA-4614-BDE3-3A61485CF7AE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601" name="TextBox 600">
            <a:extLst>
              <a:ext uri="{FF2B5EF4-FFF2-40B4-BE49-F238E27FC236}">
                <a16:creationId xmlns:a16="http://schemas.microsoft.com/office/drawing/2014/main" id="{F0551FA6-9826-4E36-8EA6-897CC02C2297}"/>
              </a:ext>
            </a:extLst>
          </p:cNvPr>
          <p:cNvSpPr txBox="1"/>
          <p:nvPr/>
        </p:nvSpPr>
        <p:spPr>
          <a:xfrm>
            <a:off x="5715447" y="3465382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F3833308-5A1D-47E9-8CA7-21350AAB70F2}"/>
              </a:ext>
            </a:extLst>
          </p:cNvPr>
          <p:cNvSpPr/>
          <p:nvPr/>
        </p:nvSpPr>
        <p:spPr>
          <a:xfrm>
            <a:off x="5683389" y="394217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395D49F8-1F1E-4594-80D1-9CA787E37E13}"/>
              </a:ext>
            </a:extLst>
          </p:cNvPr>
          <p:cNvGrpSpPr/>
          <p:nvPr/>
        </p:nvGrpSpPr>
        <p:grpSpPr>
          <a:xfrm>
            <a:off x="5799969" y="3930590"/>
            <a:ext cx="1522857" cy="338554"/>
            <a:chOff x="1049867" y="89171"/>
            <a:chExt cx="1522857" cy="338554"/>
          </a:xfrm>
        </p:grpSpPr>
        <p:sp>
          <p:nvSpPr>
            <p:cNvPr id="604" name="Rounded Rectangle 1">
              <a:extLst>
                <a:ext uri="{FF2B5EF4-FFF2-40B4-BE49-F238E27FC236}">
                  <a16:creationId xmlns:a16="http://schemas.microsoft.com/office/drawing/2014/main" id="{A9A7F42F-42D0-4F95-818F-9CEBD58733D7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TextBox 604">
              <a:extLst>
                <a:ext uri="{FF2B5EF4-FFF2-40B4-BE49-F238E27FC236}">
                  <a16:creationId xmlns:a16="http://schemas.microsoft.com/office/drawing/2014/main" id="{163A779B-4223-4907-A6DB-2D69BB7717CA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606" name="TextBox 605">
            <a:extLst>
              <a:ext uri="{FF2B5EF4-FFF2-40B4-BE49-F238E27FC236}">
                <a16:creationId xmlns:a16="http://schemas.microsoft.com/office/drawing/2014/main" id="{448BC913-8F23-42DE-9349-10ABBC9D017E}"/>
              </a:ext>
            </a:extLst>
          </p:cNvPr>
          <p:cNvSpPr txBox="1"/>
          <p:nvPr/>
        </p:nvSpPr>
        <p:spPr>
          <a:xfrm>
            <a:off x="5715547" y="4203464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79751B5D-19D8-46B8-8843-AD554E79952E}"/>
              </a:ext>
            </a:extLst>
          </p:cNvPr>
          <p:cNvSpPr/>
          <p:nvPr/>
        </p:nvSpPr>
        <p:spPr>
          <a:xfrm>
            <a:off x="5683289" y="4691832"/>
            <a:ext cx="1752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608" name="Group 607">
            <a:extLst>
              <a:ext uri="{FF2B5EF4-FFF2-40B4-BE49-F238E27FC236}">
                <a16:creationId xmlns:a16="http://schemas.microsoft.com/office/drawing/2014/main" id="{C28134F3-0E39-4C71-83A6-028B6EFFD72F}"/>
              </a:ext>
            </a:extLst>
          </p:cNvPr>
          <p:cNvGrpSpPr/>
          <p:nvPr/>
        </p:nvGrpSpPr>
        <p:grpSpPr>
          <a:xfrm>
            <a:off x="5799869" y="4680252"/>
            <a:ext cx="1522857" cy="338554"/>
            <a:chOff x="1049867" y="89171"/>
            <a:chExt cx="1522857" cy="338554"/>
          </a:xfrm>
        </p:grpSpPr>
        <p:sp>
          <p:nvSpPr>
            <p:cNvPr id="609" name="Rounded Rectangle 1">
              <a:extLst>
                <a:ext uri="{FF2B5EF4-FFF2-40B4-BE49-F238E27FC236}">
                  <a16:creationId xmlns:a16="http://schemas.microsoft.com/office/drawing/2014/main" id="{934EE26B-036D-40FF-AE31-AFD528142829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59A91DDF-4434-462B-916D-7E4A4AEA1B3C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611" name="TextBox 610">
            <a:extLst>
              <a:ext uri="{FF2B5EF4-FFF2-40B4-BE49-F238E27FC236}">
                <a16:creationId xmlns:a16="http://schemas.microsoft.com/office/drawing/2014/main" id="{0F580C9B-91C6-4A39-822B-6DA1577CC0CE}"/>
              </a:ext>
            </a:extLst>
          </p:cNvPr>
          <p:cNvSpPr txBox="1"/>
          <p:nvPr/>
        </p:nvSpPr>
        <p:spPr>
          <a:xfrm>
            <a:off x="5715447" y="4953126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152A6219-FC0F-40AC-AC65-27107E60BF1D}"/>
              </a:ext>
            </a:extLst>
          </p:cNvPr>
          <p:cNvSpPr/>
          <p:nvPr/>
        </p:nvSpPr>
        <p:spPr>
          <a:xfrm>
            <a:off x="5683389" y="5429914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613" name="Group 612">
            <a:extLst>
              <a:ext uri="{FF2B5EF4-FFF2-40B4-BE49-F238E27FC236}">
                <a16:creationId xmlns:a16="http://schemas.microsoft.com/office/drawing/2014/main" id="{4C257658-8DF6-4ECD-9815-DA8E7801A88E}"/>
              </a:ext>
            </a:extLst>
          </p:cNvPr>
          <p:cNvGrpSpPr/>
          <p:nvPr/>
        </p:nvGrpSpPr>
        <p:grpSpPr>
          <a:xfrm>
            <a:off x="5799969" y="5418334"/>
            <a:ext cx="1522857" cy="338554"/>
            <a:chOff x="1049867" y="89171"/>
            <a:chExt cx="1522857" cy="338554"/>
          </a:xfrm>
        </p:grpSpPr>
        <p:sp>
          <p:nvSpPr>
            <p:cNvPr id="614" name="Rounded Rectangle 1">
              <a:extLst>
                <a:ext uri="{FF2B5EF4-FFF2-40B4-BE49-F238E27FC236}">
                  <a16:creationId xmlns:a16="http://schemas.microsoft.com/office/drawing/2014/main" id="{B32AA7A5-4E53-4D7E-995A-7B77007147C6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TextBox 614">
              <a:extLst>
                <a:ext uri="{FF2B5EF4-FFF2-40B4-BE49-F238E27FC236}">
                  <a16:creationId xmlns:a16="http://schemas.microsoft.com/office/drawing/2014/main" id="{C9621F82-03F6-4194-95F0-20C938A7F567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616" name="TextBox 615">
            <a:extLst>
              <a:ext uri="{FF2B5EF4-FFF2-40B4-BE49-F238E27FC236}">
                <a16:creationId xmlns:a16="http://schemas.microsoft.com/office/drawing/2014/main" id="{DE3ECF9B-F365-41A8-9424-D47D375D4E14}"/>
              </a:ext>
            </a:extLst>
          </p:cNvPr>
          <p:cNvSpPr txBox="1"/>
          <p:nvPr/>
        </p:nvSpPr>
        <p:spPr>
          <a:xfrm>
            <a:off x="5715547" y="5691208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DB96C007-7BD5-4D83-A911-FE0633A07818}"/>
              </a:ext>
            </a:extLst>
          </p:cNvPr>
          <p:cNvSpPr/>
          <p:nvPr/>
        </p:nvSpPr>
        <p:spPr>
          <a:xfrm>
            <a:off x="5683289" y="6158372"/>
            <a:ext cx="1752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A5BECFBA-9A9D-49B0-9199-14646198220D}"/>
              </a:ext>
            </a:extLst>
          </p:cNvPr>
          <p:cNvGrpSpPr/>
          <p:nvPr/>
        </p:nvGrpSpPr>
        <p:grpSpPr>
          <a:xfrm>
            <a:off x="5799869" y="6146792"/>
            <a:ext cx="1522857" cy="338554"/>
            <a:chOff x="1049867" y="89171"/>
            <a:chExt cx="1522857" cy="338554"/>
          </a:xfrm>
        </p:grpSpPr>
        <p:sp>
          <p:nvSpPr>
            <p:cNvPr id="619" name="Rounded Rectangle 1">
              <a:extLst>
                <a:ext uri="{FF2B5EF4-FFF2-40B4-BE49-F238E27FC236}">
                  <a16:creationId xmlns:a16="http://schemas.microsoft.com/office/drawing/2014/main" id="{15672352-2F76-46D6-922F-EB8E6DC37545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TextBox 619">
              <a:extLst>
                <a:ext uri="{FF2B5EF4-FFF2-40B4-BE49-F238E27FC236}">
                  <a16:creationId xmlns:a16="http://schemas.microsoft.com/office/drawing/2014/main" id="{3A4D9352-9E66-4A11-A3C0-CFE1FEAE7FF2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621" name="TextBox 620">
            <a:extLst>
              <a:ext uri="{FF2B5EF4-FFF2-40B4-BE49-F238E27FC236}">
                <a16:creationId xmlns:a16="http://schemas.microsoft.com/office/drawing/2014/main" id="{0EAAE9F5-F780-40C5-8036-B35C83F65A20}"/>
              </a:ext>
            </a:extLst>
          </p:cNvPr>
          <p:cNvSpPr txBox="1"/>
          <p:nvPr/>
        </p:nvSpPr>
        <p:spPr>
          <a:xfrm>
            <a:off x="5715447" y="6419666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FE5BE86C-7C54-4336-89C9-9301A96C7D16}"/>
              </a:ext>
            </a:extLst>
          </p:cNvPr>
          <p:cNvSpPr/>
          <p:nvPr/>
        </p:nvSpPr>
        <p:spPr>
          <a:xfrm>
            <a:off x="5683389" y="6896454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D079E466-1749-4596-B9DA-66B9B2C46B8C}"/>
              </a:ext>
            </a:extLst>
          </p:cNvPr>
          <p:cNvGrpSpPr/>
          <p:nvPr/>
        </p:nvGrpSpPr>
        <p:grpSpPr>
          <a:xfrm>
            <a:off x="5799969" y="6884874"/>
            <a:ext cx="1522857" cy="338554"/>
            <a:chOff x="1049867" y="89171"/>
            <a:chExt cx="1522857" cy="338554"/>
          </a:xfrm>
        </p:grpSpPr>
        <p:sp>
          <p:nvSpPr>
            <p:cNvPr id="624" name="Rounded Rectangle 1">
              <a:extLst>
                <a:ext uri="{FF2B5EF4-FFF2-40B4-BE49-F238E27FC236}">
                  <a16:creationId xmlns:a16="http://schemas.microsoft.com/office/drawing/2014/main" id="{D4256248-EBB1-4C3D-9D26-F35B3A276847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6DBAB4EC-4A1F-4FB2-ACE3-851F3FED80DC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626" name="TextBox 625">
            <a:extLst>
              <a:ext uri="{FF2B5EF4-FFF2-40B4-BE49-F238E27FC236}">
                <a16:creationId xmlns:a16="http://schemas.microsoft.com/office/drawing/2014/main" id="{CFD03B80-442F-48FA-B971-1DD4DD867A19}"/>
              </a:ext>
            </a:extLst>
          </p:cNvPr>
          <p:cNvSpPr txBox="1"/>
          <p:nvPr/>
        </p:nvSpPr>
        <p:spPr>
          <a:xfrm>
            <a:off x="5715547" y="7157748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995272DB-8CCC-4855-B99F-6B9A0B79C2FE}"/>
              </a:ext>
            </a:extLst>
          </p:cNvPr>
          <p:cNvSpPr/>
          <p:nvPr/>
        </p:nvSpPr>
        <p:spPr>
          <a:xfrm>
            <a:off x="7513063" y="225487"/>
            <a:ext cx="1752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628" name="Group 627">
            <a:extLst>
              <a:ext uri="{FF2B5EF4-FFF2-40B4-BE49-F238E27FC236}">
                <a16:creationId xmlns:a16="http://schemas.microsoft.com/office/drawing/2014/main" id="{901E87FC-D918-4FDA-A0CF-3CD2A6BA1858}"/>
              </a:ext>
            </a:extLst>
          </p:cNvPr>
          <p:cNvGrpSpPr/>
          <p:nvPr/>
        </p:nvGrpSpPr>
        <p:grpSpPr>
          <a:xfrm>
            <a:off x="7629643" y="213907"/>
            <a:ext cx="1522857" cy="338554"/>
            <a:chOff x="1049867" y="89171"/>
            <a:chExt cx="1522857" cy="338554"/>
          </a:xfrm>
        </p:grpSpPr>
        <p:sp>
          <p:nvSpPr>
            <p:cNvPr id="629" name="Rounded Rectangle 1">
              <a:extLst>
                <a:ext uri="{FF2B5EF4-FFF2-40B4-BE49-F238E27FC236}">
                  <a16:creationId xmlns:a16="http://schemas.microsoft.com/office/drawing/2014/main" id="{3E6A828F-9E78-443B-8E68-638FBD50ADF0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TextBox 629">
              <a:extLst>
                <a:ext uri="{FF2B5EF4-FFF2-40B4-BE49-F238E27FC236}">
                  <a16:creationId xmlns:a16="http://schemas.microsoft.com/office/drawing/2014/main" id="{D7D8AF14-2C4A-4B44-8271-4FF90947774F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631" name="TextBox 630">
            <a:extLst>
              <a:ext uri="{FF2B5EF4-FFF2-40B4-BE49-F238E27FC236}">
                <a16:creationId xmlns:a16="http://schemas.microsoft.com/office/drawing/2014/main" id="{D7C58CD1-D455-4BC4-9180-3066EE5BAAF5}"/>
              </a:ext>
            </a:extLst>
          </p:cNvPr>
          <p:cNvSpPr txBox="1"/>
          <p:nvPr/>
        </p:nvSpPr>
        <p:spPr>
          <a:xfrm>
            <a:off x="7545221" y="486781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632" name="Rectangle 631">
            <a:extLst>
              <a:ext uri="{FF2B5EF4-FFF2-40B4-BE49-F238E27FC236}">
                <a16:creationId xmlns:a16="http://schemas.microsoft.com/office/drawing/2014/main" id="{1AB722C9-1758-4C5E-B80E-3AB8F9552FA8}"/>
              </a:ext>
            </a:extLst>
          </p:cNvPr>
          <p:cNvSpPr/>
          <p:nvPr/>
        </p:nvSpPr>
        <p:spPr>
          <a:xfrm>
            <a:off x="7513163" y="963569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633" name="Group 632">
            <a:extLst>
              <a:ext uri="{FF2B5EF4-FFF2-40B4-BE49-F238E27FC236}">
                <a16:creationId xmlns:a16="http://schemas.microsoft.com/office/drawing/2014/main" id="{90AD4D1A-619E-4F4C-BEC5-2A6FB6A30416}"/>
              </a:ext>
            </a:extLst>
          </p:cNvPr>
          <p:cNvGrpSpPr/>
          <p:nvPr/>
        </p:nvGrpSpPr>
        <p:grpSpPr>
          <a:xfrm>
            <a:off x="7629743" y="951989"/>
            <a:ext cx="1522857" cy="338554"/>
            <a:chOff x="1049867" y="89171"/>
            <a:chExt cx="1522857" cy="338554"/>
          </a:xfrm>
        </p:grpSpPr>
        <p:sp>
          <p:nvSpPr>
            <p:cNvPr id="634" name="Rounded Rectangle 1">
              <a:extLst>
                <a:ext uri="{FF2B5EF4-FFF2-40B4-BE49-F238E27FC236}">
                  <a16:creationId xmlns:a16="http://schemas.microsoft.com/office/drawing/2014/main" id="{2E11735B-6479-4F94-9CA5-71AE0906088A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98B2A617-7818-4E31-A58A-D05582080EB4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636" name="TextBox 635">
            <a:extLst>
              <a:ext uri="{FF2B5EF4-FFF2-40B4-BE49-F238E27FC236}">
                <a16:creationId xmlns:a16="http://schemas.microsoft.com/office/drawing/2014/main" id="{30BD4BAC-3ED0-49C0-92CE-7A0811F7E5A5}"/>
              </a:ext>
            </a:extLst>
          </p:cNvPr>
          <p:cNvSpPr txBox="1"/>
          <p:nvPr/>
        </p:nvSpPr>
        <p:spPr>
          <a:xfrm>
            <a:off x="7545321" y="1224863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E91CECDC-626F-4D0E-9D11-76D369D5B6DB}"/>
              </a:ext>
            </a:extLst>
          </p:cNvPr>
          <p:cNvSpPr/>
          <p:nvPr/>
        </p:nvSpPr>
        <p:spPr>
          <a:xfrm>
            <a:off x="7513063" y="1713231"/>
            <a:ext cx="1752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638" name="Group 637">
            <a:extLst>
              <a:ext uri="{FF2B5EF4-FFF2-40B4-BE49-F238E27FC236}">
                <a16:creationId xmlns:a16="http://schemas.microsoft.com/office/drawing/2014/main" id="{1057E1F6-39F7-4EA4-97BC-4272D26D975D}"/>
              </a:ext>
            </a:extLst>
          </p:cNvPr>
          <p:cNvGrpSpPr/>
          <p:nvPr/>
        </p:nvGrpSpPr>
        <p:grpSpPr>
          <a:xfrm>
            <a:off x="7629643" y="1701651"/>
            <a:ext cx="1522857" cy="338554"/>
            <a:chOff x="1049867" y="89171"/>
            <a:chExt cx="1522857" cy="338554"/>
          </a:xfrm>
        </p:grpSpPr>
        <p:sp>
          <p:nvSpPr>
            <p:cNvPr id="639" name="Rounded Rectangle 1">
              <a:extLst>
                <a:ext uri="{FF2B5EF4-FFF2-40B4-BE49-F238E27FC236}">
                  <a16:creationId xmlns:a16="http://schemas.microsoft.com/office/drawing/2014/main" id="{53E53912-3D15-4FA8-A47E-FBDBE4CDB211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TextBox 639">
              <a:extLst>
                <a:ext uri="{FF2B5EF4-FFF2-40B4-BE49-F238E27FC236}">
                  <a16:creationId xmlns:a16="http://schemas.microsoft.com/office/drawing/2014/main" id="{CEDE8EB1-CEC0-4AE4-AE58-F45766E1259B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643" name="TextBox 642">
            <a:extLst>
              <a:ext uri="{FF2B5EF4-FFF2-40B4-BE49-F238E27FC236}">
                <a16:creationId xmlns:a16="http://schemas.microsoft.com/office/drawing/2014/main" id="{F5A83DB4-75BE-4FB5-B044-B84AA754540E}"/>
              </a:ext>
            </a:extLst>
          </p:cNvPr>
          <p:cNvSpPr txBox="1"/>
          <p:nvPr/>
        </p:nvSpPr>
        <p:spPr>
          <a:xfrm>
            <a:off x="7545221" y="1974525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650" name="Rectangle 649">
            <a:extLst>
              <a:ext uri="{FF2B5EF4-FFF2-40B4-BE49-F238E27FC236}">
                <a16:creationId xmlns:a16="http://schemas.microsoft.com/office/drawing/2014/main" id="{D1F3AF7F-839F-4F06-9326-301958761444}"/>
              </a:ext>
            </a:extLst>
          </p:cNvPr>
          <p:cNvSpPr/>
          <p:nvPr/>
        </p:nvSpPr>
        <p:spPr>
          <a:xfrm>
            <a:off x="7513163" y="2451313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651" name="Group 650">
            <a:extLst>
              <a:ext uri="{FF2B5EF4-FFF2-40B4-BE49-F238E27FC236}">
                <a16:creationId xmlns:a16="http://schemas.microsoft.com/office/drawing/2014/main" id="{373DF772-8FBB-4723-953B-422EAE436442}"/>
              </a:ext>
            </a:extLst>
          </p:cNvPr>
          <p:cNvGrpSpPr/>
          <p:nvPr/>
        </p:nvGrpSpPr>
        <p:grpSpPr>
          <a:xfrm>
            <a:off x="7629743" y="2439733"/>
            <a:ext cx="1522857" cy="338554"/>
            <a:chOff x="1049867" y="89171"/>
            <a:chExt cx="1522857" cy="338554"/>
          </a:xfrm>
        </p:grpSpPr>
        <p:sp>
          <p:nvSpPr>
            <p:cNvPr id="652" name="Rounded Rectangle 1">
              <a:extLst>
                <a:ext uri="{FF2B5EF4-FFF2-40B4-BE49-F238E27FC236}">
                  <a16:creationId xmlns:a16="http://schemas.microsoft.com/office/drawing/2014/main" id="{8311C962-8D25-4DAA-9973-398BB4B39C6C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id="{12E201FA-9619-4643-AAFE-7F2CF2562E36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654" name="TextBox 653">
            <a:extLst>
              <a:ext uri="{FF2B5EF4-FFF2-40B4-BE49-F238E27FC236}">
                <a16:creationId xmlns:a16="http://schemas.microsoft.com/office/drawing/2014/main" id="{90B32B29-F405-4942-B050-FCE183391188}"/>
              </a:ext>
            </a:extLst>
          </p:cNvPr>
          <p:cNvSpPr txBox="1"/>
          <p:nvPr/>
        </p:nvSpPr>
        <p:spPr>
          <a:xfrm>
            <a:off x="7545321" y="2712607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8E1365EF-239C-4C60-81D0-F3DC4AAD36EF}"/>
              </a:ext>
            </a:extLst>
          </p:cNvPr>
          <p:cNvSpPr/>
          <p:nvPr/>
        </p:nvSpPr>
        <p:spPr>
          <a:xfrm>
            <a:off x="7509646" y="3200975"/>
            <a:ext cx="1752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EC923211-7C6C-456C-B609-AC8371417AD9}"/>
              </a:ext>
            </a:extLst>
          </p:cNvPr>
          <p:cNvGrpSpPr/>
          <p:nvPr/>
        </p:nvGrpSpPr>
        <p:grpSpPr>
          <a:xfrm>
            <a:off x="7626226" y="3189395"/>
            <a:ext cx="1522857" cy="338554"/>
            <a:chOff x="1049867" y="89171"/>
            <a:chExt cx="1522857" cy="338554"/>
          </a:xfrm>
        </p:grpSpPr>
        <p:sp>
          <p:nvSpPr>
            <p:cNvPr id="657" name="Rounded Rectangle 1">
              <a:extLst>
                <a:ext uri="{FF2B5EF4-FFF2-40B4-BE49-F238E27FC236}">
                  <a16:creationId xmlns:a16="http://schemas.microsoft.com/office/drawing/2014/main" id="{38C1DB5F-17B3-40BA-8346-D8EFC5190F1B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TextBox 657">
              <a:extLst>
                <a:ext uri="{FF2B5EF4-FFF2-40B4-BE49-F238E27FC236}">
                  <a16:creationId xmlns:a16="http://schemas.microsoft.com/office/drawing/2014/main" id="{DD6786CB-D827-4766-96BA-F76B1310865F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659" name="TextBox 658">
            <a:extLst>
              <a:ext uri="{FF2B5EF4-FFF2-40B4-BE49-F238E27FC236}">
                <a16:creationId xmlns:a16="http://schemas.microsoft.com/office/drawing/2014/main" id="{217DECB5-B376-416C-AE49-61C688631912}"/>
              </a:ext>
            </a:extLst>
          </p:cNvPr>
          <p:cNvSpPr txBox="1"/>
          <p:nvPr/>
        </p:nvSpPr>
        <p:spPr>
          <a:xfrm>
            <a:off x="7541804" y="3462269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CCCA6E7A-0123-4F92-8169-99C3F6EC42D3}"/>
              </a:ext>
            </a:extLst>
          </p:cNvPr>
          <p:cNvSpPr/>
          <p:nvPr/>
        </p:nvSpPr>
        <p:spPr>
          <a:xfrm>
            <a:off x="7509746" y="393905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661" name="Group 660">
            <a:extLst>
              <a:ext uri="{FF2B5EF4-FFF2-40B4-BE49-F238E27FC236}">
                <a16:creationId xmlns:a16="http://schemas.microsoft.com/office/drawing/2014/main" id="{985F2EDA-7119-403A-AF10-505DE2911D88}"/>
              </a:ext>
            </a:extLst>
          </p:cNvPr>
          <p:cNvGrpSpPr/>
          <p:nvPr/>
        </p:nvGrpSpPr>
        <p:grpSpPr>
          <a:xfrm>
            <a:off x="7626326" y="3927477"/>
            <a:ext cx="1522857" cy="338554"/>
            <a:chOff x="1049867" y="89171"/>
            <a:chExt cx="1522857" cy="338554"/>
          </a:xfrm>
        </p:grpSpPr>
        <p:sp>
          <p:nvSpPr>
            <p:cNvPr id="662" name="Rounded Rectangle 1">
              <a:extLst>
                <a:ext uri="{FF2B5EF4-FFF2-40B4-BE49-F238E27FC236}">
                  <a16:creationId xmlns:a16="http://schemas.microsoft.com/office/drawing/2014/main" id="{3E02DFDD-4A73-405B-9ED9-03037A618930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TextBox 662">
              <a:extLst>
                <a:ext uri="{FF2B5EF4-FFF2-40B4-BE49-F238E27FC236}">
                  <a16:creationId xmlns:a16="http://schemas.microsoft.com/office/drawing/2014/main" id="{FEC0C8C8-FA90-4798-A2B9-47FED8E49D24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664" name="TextBox 663">
            <a:extLst>
              <a:ext uri="{FF2B5EF4-FFF2-40B4-BE49-F238E27FC236}">
                <a16:creationId xmlns:a16="http://schemas.microsoft.com/office/drawing/2014/main" id="{C57B26C0-2EAD-4BCD-AC23-F1B733367DF4}"/>
              </a:ext>
            </a:extLst>
          </p:cNvPr>
          <p:cNvSpPr txBox="1"/>
          <p:nvPr/>
        </p:nvSpPr>
        <p:spPr>
          <a:xfrm>
            <a:off x="7541904" y="4200351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665" name="Rectangle 664">
            <a:extLst>
              <a:ext uri="{FF2B5EF4-FFF2-40B4-BE49-F238E27FC236}">
                <a16:creationId xmlns:a16="http://schemas.microsoft.com/office/drawing/2014/main" id="{AB0E3994-9540-45BC-88ED-22CD03E5B6C3}"/>
              </a:ext>
            </a:extLst>
          </p:cNvPr>
          <p:cNvSpPr/>
          <p:nvPr/>
        </p:nvSpPr>
        <p:spPr>
          <a:xfrm>
            <a:off x="7509646" y="4688719"/>
            <a:ext cx="1752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5898BDB4-C2DD-4433-819F-C0A22228C8BB}"/>
              </a:ext>
            </a:extLst>
          </p:cNvPr>
          <p:cNvGrpSpPr/>
          <p:nvPr/>
        </p:nvGrpSpPr>
        <p:grpSpPr>
          <a:xfrm>
            <a:off x="7626226" y="4677139"/>
            <a:ext cx="1522857" cy="338554"/>
            <a:chOff x="1049867" y="89171"/>
            <a:chExt cx="1522857" cy="338554"/>
          </a:xfrm>
        </p:grpSpPr>
        <p:sp>
          <p:nvSpPr>
            <p:cNvPr id="667" name="Rounded Rectangle 1">
              <a:extLst>
                <a:ext uri="{FF2B5EF4-FFF2-40B4-BE49-F238E27FC236}">
                  <a16:creationId xmlns:a16="http://schemas.microsoft.com/office/drawing/2014/main" id="{DD20699C-6701-4C2A-A44E-E056D7A8CA90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TextBox 667">
              <a:extLst>
                <a:ext uri="{FF2B5EF4-FFF2-40B4-BE49-F238E27FC236}">
                  <a16:creationId xmlns:a16="http://schemas.microsoft.com/office/drawing/2014/main" id="{DEBF278E-7F45-4D8C-8AA5-7EBD48679903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669" name="TextBox 668">
            <a:extLst>
              <a:ext uri="{FF2B5EF4-FFF2-40B4-BE49-F238E27FC236}">
                <a16:creationId xmlns:a16="http://schemas.microsoft.com/office/drawing/2014/main" id="{5FBC7825-53DE-4222-B41B-DEFDD69C403C}"/>
              </a:ext>
            </a:extLst>
          </p:cNvPr>
          <p:cNvSpPr txBox="1"/>
          <p:nvPr/>
        </p:nvSpPr>
        <p:spPr>
          <a:xfrm>
            <a:off x="7541804" y="4950013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670" name="Rectangle 669">
            <a:extLst>
              <a:ext uri="{FF2B5EF4-FFF2-40B4-BE49-F238E27FC236}">
                <a16:creationId xmlns:a16="http://schemas.microsoft.com/office/drawing/2014/main" id="{2E9DCC4B-1794-4A44-8735-7D60375FCB06}"/>
              </a:ext>
            </a:extLst>
          </p:cNvPr>
          <p:cNvSpPr/>
          <p:nvPr/>
        </p:nvSpPr>
        <p:spPr>
          <a:xfrm>
            <a:off x="7509746" y="542680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37AC2861-5AC1-4C95-B04B-69784223F65B}"/>
              </a:ext>
            </a:extLst>
          </p:cNvPr>
          <p:cNvGrpSpPr/>
          <p:nvPr/>
        </p:nvGrpSpPr>
        <p:grpSpPr>
          <a:xfrm>
            <a:off x="7626326" y="5415221"/>
            <a:ext cx="1522857" cy="338554"/>
            <a:chOff x="1049867" y="89171"/>
            <a:chExt cx="1522857" cy="338554"/>
          </a:xfrm>
        </p:grpSpPr>
        <p:sp>
          <p:nvSpPr>
            <p:cNvPr id="672" name="Rounded Rectangle 1">
              <a:extLst>
                <a:ext uri="{FF2B5EF4-FFF2-40B4-BE49-F238E27FC236}">
                  <a16:creationId xmlns:a16="http://schemas.microsoft.com/office/drawing/2014/main" id="{83769E48-77DD-415B-9514-353BCFDF108F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TextBox 672">
              <a:extLst>
                <a:ext uri="{FF2B5EF4-FFF2-40B4-BE49-F238E27FC236}">
                  <a16:creationId xmlns:a16="http://schemas.microsoft.com/office/drawing/2014/main" id="{488BFBDA-4956-45A0-A38F-F56867BB67F6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674" name="TextBox 673">
            <a:extLst>
              <a:ext uri="{FF2B5EF4-FFF2-40B4-BE49-F238E27FC236}">
                <a16:creationId xmlns:a16="http://schemas.microsoft.com/office/drawing/2014/main" id="{47D92365-16FC-4759-A7EA-4D00395BA67C}"/>
              </a:ext>
            </a:extLst>
          </p:cNvPr>
          <p:cNvSpPr txBox="1"/>
          <p:nvPr/>
        </p:nvSpPr>
        <p:spPr>
          <a:xfrm>
            <a:off x="7541904" y="5688095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675" name="Rectangle 674">
            <a:extLst>
              <a:ext uri="{FF2B5EF4-FFF2-40B4-BE49-F238E27FC236}">
                <a16:creationId xmlns:a16="http://schemas.microsoft.com/office/drawing/2014/main" id="{998ED439-6246-43FC-AEF3-C8BC396E10C9}"/>
              </a:ext>
            </a:extLst>
          </p:cNvPr>
          <p:cNvSpPr/>
          <p:nvPr/>
        </p:nvSpPr>
        <p:spPr>
          <a:xfrm>
            <a:off x="7509646" y="6155259"/>
            <a:ext cx="1752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676" name="Group 675">
            <a:extLst>
              <a:ext uri="{FF2B5EF4-FFF2-40B4-BE49-F238E27FC236}">
                <a16:creationId xmlns:a16="http://schemas.microsoft.com/office/drawing/2014/main" id="{314C2C77-4127-48B0-9710-988E1921DEE3}"/>
              </a:ext>
            </a:extLst>
          </p:cNvPr>
          <p:cNvGrpSpPr/>
          <p:nvPr/>
        </p:nvGrpSpPr>
        <p:grpSpPr>
          <a:xfrm>
            <a:off x="7626226" y="6143679"/>
            <a:ext cx="1522857" cy="338554"/>
            <a:chOff x="1049867" y="89171"/>
            <a:chExt cx="1522857" cy="338554"/>
          </a:xfrm>
        </p:grpSpPr>
        <p:sp>
          <p:nvSpPr>
            <p:cNvPr id="677" name="Rounded Rectangle 1">
              <a:extLst>
                <a:ext uri="{FF2B5EF4-FFF2-40B4-BE49-F238E27FC236}">
                  <a16:creationId xmlns:a16="http://schemas.microsoft.com/office/drawing/2014/main" id="{A894BF68-3215-4110-9AFF-9C2E78E19632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TextBox 677">
              <a:extLst>
                <a:ext uri="{FF2B5EF4-FFF2-40B4-BE49-F238E27FC236}">
                  <a16:creationId xmlns:a16="http://schemas.microsoft.com/office/drawing/2014/main" id="{0B471294-514F-4F52-B9F1-F03D46F00689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679" name="TextBox 678">
            <a:extLst>
              <a:ext uri="{FF2B5EF4-FFF2-40B4-BE49-F238E27FC236}">
                <a16:creationId xmlns:a16="http://schemas.microsoft.com/office/drawing/2014/main" id="{72CE3AA3-2B17-46FF-9F36-0346730BCCCF}"/>
              </a:ext>
            </a:extLst>
          </p:cNvPr>
          <p:cNvSpPr txBox="1"/>
          <p:nvPr/>
        </p:nvSpPr>
        <p:spPr>
          <a:xfrm>
            <a:off x="7541804" y="6416553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  <p:sp>
        <p:nvSpPr>
          <p:cNvPr id="680" name="Rectangle 679">
            <a:extLst>
              <a:ext uri="{FF2B5EF4-FFF2-40B4-BE49-F238E27FC236}">
                <a16:creationId xmlns:a16="http://schemas.microsoft.com/office/drawing/2014/main" id="{F02A3A52-0FC7-4C75-8571-1FB58A186C09}"/>
              </a:ext>
            </a:extLst>
          </p:cNvPr>
          <p:cNvSpPr/>
          <p:nvPr/>
        </p:nvSpPr>
        <p:spPr>
          <a:xfrm>
            <a:off x="7509746" y="689334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A467967D-E5DA-4CEC-806C-842ACDC9A922}"/>
              </a:ext>
            </a:extLst>
          </p:cNvPr>
          <p:cNvGrpSpPr/>
          <p:nvPr/>
        </p:nvGrpSpPr>
        <p:grpSpPr>
          <a:xfrm>
            <a:off x="7626326" y="6881761"/>
            <a:ext cx="1522857" cy="338554"/>
            <a:chOff x="1049867" y="89171"/>
            <a:chExt cx="1522857" cy="338554"/>
          </a:xfrm>
        </p:grpSpPr>
        <p:sp>
          <p:nvSpPr>
            <p:cNvPr id="682" name="Rounded Rectangle 1">
              <a:extLst>
                <a:ext uri="{FF2B5EF4-FFF2-40B4-BE49-F238E27FC236}">
                  <a16:creationId xmlns:a16="http://schemas.microsoft.com/office/drawing/2014/main" id="{EBD60C98-B478-4EB5-9BA3-619522E2C97F}"/>
                </a:ext>
              </a:extLst>
            </p:cNvPr>
            <p:cNvSpPr/>
            <p:nvPr/>
          </p:nvSpPr>
          <p:spPr>
            <a:xfrm>
              <a:off x="1049867" y="156004"/>
              <a:ext cx="1519440" cy="22674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TextBox 682">
              <a:extLst>
                <a:ext uri="{FF2B5EF4-FFF2-40B4-BE49-F238E27FC236}">
                  <a16:creationId xmlns:a16="http://schemas.microsoft.com/office/drawing/2014/main" id="{D82A756B-80E8-4BF3-BC2E-DCB849A8BB13}"/>
                </a:ext>
              </a:extLst>
            </p:cNvPr>
            <p:cNvSpPr txBox="1"/>
            <p:nvPr/>
          </p:nvSpPr>
          <p:spPr>
            <a:xfrm>
              <a:off x="1074778" y="89171"/>
              <a:ext cx="1497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i</a:t>
              </a:r>
              <a:r>
                <a:rPr lang="en-US" sz="1000" b="1" dirty="0">
                  <a:solidFill>
                    <a:schemeClr val="bg1"/>
                  </a:solidFill>
                  <a:latin typeface="Webdings" panose="05030102010509060703" pitchFamily="18" charset="2"/>
                  <a:ea typeface="Malgun Gothic" panose="020B0503020000020004" pitchFamily="34" charset="-127"/>
                  <a:cs typeface="Segoe UI Semibold" panose="020B0702040204020203" pitchFamily="34" charset="0"/>
                </a:rPr>
                <a:t> </a:t>
              </a:r>
              <a:r>
                <a:rPr lang="en-US" sz="10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Segoe UI Semibold" panose="020B0702040204020203" pitchFamily="34" charset="0"/>
                </a:rPr>
                <a:t>EPA WARNING</a:t>
              </a:r>
            </a:p>
          </p:txBody>
        </p:sp>
      </p:grpSp>
      <p:sp>
        <p:nvSpPr>
          <p:cNvPr id="684" name="TextBox 683">
            <a:extLst>
              <a:ext uri="{FF2B5EF4-FFF2-40B4-BE49-F238E27FC236}">
                <a16:creationId xmlns:a16="http://schemas.microsoft.com/office/drawing/2014/main" id="{5BBAA199-CC19-41D1-96C7-0DC3B386B86F}"/>
              </a:ext>
            </a:extLst>
          </p:cNvPr>
          <p:cNvSpPr txBox="1"/>
          <p:nvPr/>
        </p:nvSpPr>
        <p:spPr>
          <a:xfrm>
            <a:off x="7541904" y="7154635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This water contains high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levels of dihydrogen oxide</a:t>
            </a:r>
          </a:p>
        </p:txBody>
      </p:sp>
    </p:spTree>
    <p:extLst>
      <p:ext uri="{BB962C8B-B14F-4D97-AF65-F5344CB8AC3E}">
        <p14:creationId xmlns:p14="http://schemas.microsoft.com/office/powerpoint/2010/main" val="218593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551</Words>
  <Application>Microsoft Office PowerPoint</Application>
  <PresentationFormat>Custom</PresentationFormat>
  <Paragraphs>151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Malgun Gothic</vt:lpstr>
      <vt:lpstr>Arial</vt:lpstr>
      <vt:lpstr>Arial Black</vt:lpstr>
      <vt:lpstr>Calibri</vt:lpstr>
      <vt:lpstr>Roboto</vt:lpstr>
      <vt:lpstr>Webdings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23</cp:revision>
  <cp:lastPrinted>2019-02-10T12:27:12Z</cp:lastPrinted>
  <dcterms:created xsi:type="dcterms:W3CDTF">2016-07-13T22:23:39Z</dcterms:created>
  <dcterms:modified xsi:type="dcterms:W3CDTF">2019-06-18T00:00:51Z</dcterms:modified>
</cp:coreProperties>
</file>