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1" d="100"/>
          <a:sy n="91" d="100"/>
        </p:scale>
        <p:origin x="60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I'm 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terrible alibi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28</cp:revision>
  <cp:lastPrinted>2019-03-18T22:58:18Z</cp:lastPrinted>
  <dcterms:created xsi:type="dcterms:W3CDTF">2016-07-13T22:23:39Z</dcterms:created>
  <dcterms:modified xsi:type="dcterms:W3CDTF">2019-04-29T19:07:46Z</dcterms:modified>
</cp:coreProperties>
</file>