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C83"/>
    <a:srgbClr val="2F852B"/>
    <a:srgbClr val="376092"/>
    <a:srgbClr val="88A4E4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91" autoAdjust="0"/>
  </p:normalViewPr>
  <p:slideViewPr>
    <p:cSldViewPr>
      <p:cViewPr>
        <p:scale>
          <a:sx n="78" d="100"/>
          <a:sy n="78" d="100"/>
        </p:scale>
        <p:origin x="312" y="414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8003057-F085-4AA6-86BB-72A67A81BE06}"/>
              </a:ext>
            </a:extLst>
          </p:cNvPr>
          <p:cNvGrpSpPr/>
          <p:nvPr/>
        </p:nvGrpSpPr>
        <p:grpSpPr>
          <a:xfrm>
            <a:off x="76200" y="105200"/>
            <a:ext cx="1752600" cy="1037800"/>
            <a:chOff x="76200" y="105200"/>
            <a:chExt cx="1752600" cy="1037800"/>
          </a:xfrm>
        </p:grpSpPr>
        <p:sp>
          <p:nvSpPr>
            <p:cNvPr id="5" name="Rectangle 4"/>
            <p:cNvSpPr/>
            <p:nvPr/>
          </p:nvSpPr>
          <p:spPr>
            <a:xfrm>
              <a:off x="76200" y="105200"/>
              <a:ext cx="1752600" cy="1037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Keep</a:t>
              </a:r>
            </a:p>
            <a:p>
              <a:pPr algn="ctr"/>
              <a:endPara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endParaRPr>
            </a:p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Jokerman" panose="04090605060D06020702" pitchFamily="82" charset="0"/>
                  <a:ea typeface="Hack" panose="020B0609030202020204" pitchFamily="49" charset="0"/>
                  <a:cs typeface="Hack" panose="020B0609030202020204" pitchFamily="49" charset="0"/>
                </a:rPr>
                <a:t>Weird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183402-2EB6-40AB-A359-330C9D1A5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" y="448101"/>
              <a:ext cx="1524000" cy="292319"/>
            </a:xfrm>
            <a:prstGeom prst="rect">
              <a:avLst/>
            </a:prstGeom>
          </p:spPr>
        </p:pic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3D6AF242-59AE-4438-BF0F-DB1EBEC9C17B}"/>
              </a:ext>
            </a:extLst>
          </p:cNvPr>
          <p:cNvSpPr/>
          <p:nvPr/>
        </p:nvSpPr>
        <p:spPr>
          <a:xfrm>
            <a:off x="1903562" y="105200"/>
            <a:ext cx="1752600" cy="1037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Keep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Jokerman" panose="04090605060D06020702" pitchFamily="82" charset="0"/>
                <a:ea typeface="Hack" panose="020B0609030202020204" pitchFamily="49" charset="0"/>
                <a:cs typeface="Hack" panose="020B0609030202020204" pitchFamily="49" charset="0"/>
              </a:rPr>
              <a:t>Weird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188FCC3-925A-42C8-A74B-A671F7A64A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862" y="448101"/>
            <a:ext cx="1524000" cy="292319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B934CD6C-7FA5-4118-BC9B-41FE72AF78FB}"/>
              </a:ext>
            </a:extLst>
          </p:cNvPr>
          <p:cNvSpPr/>
          <p:nvPr/>
        </p:nvSpPr>
        <p:spPr>
          <a:xfrm>
            <a:off x="3730924" y="105200"/>
            <a:ext cx="1752600" cy="1037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Keep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Jokerman" panose="04090605060D06020702" pitchFamily="82" charset="0"/>
                <a:ea typeface="Hack" panose="020B0609030202020204" pitchFamily="49" charset="0"/>
                <a:cs typeface="Hack" panose="020B0609030202020204" pitchFamily="49" charset="0"/>
              </a:rPr>
              <a:t>Weird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3C971059-0DFD-4C68-A4EC-16E8FAA388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24" y="448101"/>
            <a:ext cx="1524000" cy="292319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03E1BE42-0F0D-42D3-AAC0-54AA09D66693}"/>
              </a:ext>
            </a:extLst>
          </p:cNvPr>
          <p:cNvSpPr/>
          <p:nvPr/>
        </p:nvSpPr>
        <p:spPr>
          <a:xfrm>
            <a:off x="5558286" y="105200"/>
            <a:ext cx="1752600" cy="103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Keep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Jokerman" panose="04090605060D06020702" pitchFamily="82" charset="0"/>
                <a:ea typeface="Hack" panose="020B0609030202020204" pitchFamily="49" charset="0"/>
                <a:cs typeface="Hack" panose="020B0609030202020204" pitchFamily="49" charset="0"/>
              </a:rPr>
              <a:t>Weird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822D486F-9861-458C-B10C-2AD524E3E4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586" y="448101"/>
            <a:ext cx="1524000" cy="292319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1B93205B-A240-40F7-94ED-BF21D7EF73E9}"/>
              </a:ext>
            </a:extLst>
          </p:cNvPr>
          <p:cNvSpPr/>
          <p:nvPr/>
        </p:nvSpPr>
        <p:spPr>
          <a:xfrm>
            <a:off x="7385648" y="105200"/>
            <a:ext cx="1752600" cy="1037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Keep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Jokerman" panose="04090605060D06020702" pitchFamily="82" charset="0"/>
                <a:ea typeface="Hack" panose="020B0609030202020204" pitchFamily="49" charset="0"/>
                <a:cs typeface="Hack" panose="020B0609030202020204" pitchFamily="49" charset="0"/>
              </a:rPr>
              <a:t>Weird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301B4731-F376-4D0B-BC37-7EAFF21C53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948" y="448101"/>
            <a:ext cx="1524000" cy="292319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3A6AD03C-F5FD-4A7B-A558-9B2D91861B15}"/>
              </a:ext>
            </a:extLst>
          </p:cNvPr>
          <p:cNvGrpSpPr/>
          <p:nvPr/>
        </p:nvGrpSpPr>
        <p:grpSpPr>
          <a:xfrm>
            <a:off x="76200" y="1195685"/>
            <a:ext cx="1752600" cy="1037800"/>
            <a:chOff x="76200" y="105200"/>
            <a:chExt cx="1752600" cy="103780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17E1328-4520-410B-B17A-FFE6DC7B6CA5}"/>
                </a:ext>
              </a:extLst>
            </p:cNvPr>
            <p:cNvSpPr/>
            <p:nvPr/>
          </p:nvSpPr>
          <p:spPr>
            <a:xfrm>
              <a:off x="76200" y="105200"/>
              <a:ext cx="1752600" cy="1037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Keep</a:t>
              </a:r>
            </a:p>
            <a:p>
              <a:pPr algn="ctr"/>
              <a:endPara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endParaRPr>
            </a:p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Jokerman" panose="04090605060D06020702" pitchFamily="82" charset="0"/>
                  <a:ea typeface="Hack" panose="020B0609030202020204" pitchFamily="49" charset="0"/>
                  <a:cs typeface="Hack" panose="020B0609030202020204" pitchFamily="49" charset="0"/>
                </a:rPr>
                <a:t>Weird</a:t>
              </a: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CCA90476-594E-4EE6-A14B-E11430DB4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" y="448101"/>
              <a:ext cx="1524000" cy="292319"/>
            </a:xfrm>
            <a:prstGeom prst="rect">
              <a:avLst/>
            </a:prstGeom>
          </p:spPr>
        </p:pic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42C1B35C-CC24-4A30-A60F-C6AD7A643B2F}"/>
              </a:ext>
            </a:extLst>
          </p:cNvPr>
          <p:cNvSpPr/>
          <p:nvPr/>
        </p:nvSpPr>
        <p:spPr>
          <a:xfrm>
            <a:off x="1903562" y="1195685"/>
            <a:ext cx="1752600" cy="1037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Keep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Jokerman" panose="04090605060D06020702" pitchFamily="82" charset="0"/>
                <a:ea typeface="Hack" panose="020B0609030202020204" pitchFamily="49" charset="0"/>
                <a:cs typeface="Hack" panose="020B0609030202020204" pitchFamily="49" charset="0"/>
              </a:rPr>
              <a:t>Weird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EB91F4D-025A-48C1-8F7F-DC9A09E796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862" y="1538586"/>
            <a:ext cx="1524000" cy="292319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311B9DF0-E0A1-4BCB-9AD8-DB278DF4C28D}"/>
              </a:ext>
            </a:extLst>
          </p:cNvPr>
          <p:cNvSpPr/>
          <p:nvPr/>
        </p:nvSpPr>
        <p:spPr>
          <a:xfrm>
            <a:off x="3730924" y="1195685"/>
            <a:ext cx="1752600" cy="1037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Keep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Jokerman" panose="04090605060D06020702" pitchFamily="82" charset="0"/>
                <a:ea typeface="Hack" panose="020B0609030202020204" pitchFamily="49" charset="0"/>
                <a:cs typeface="Hack" panose="020B0609030202020204" pitchFamily="49" charset="0"/>
              </a:rPr>
              <a:t>Weird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0AE64843-91E6-4E0A-B253-ED7B2F7391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24" y="1538586"/>
            <a:ext cx="1524000" cy="292319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F7DE033-515D-4871-8FCF-7BB2F74ACFF8}"/>
              </a:ext>
            </a:extLst>
          </p:cNvPr>
          <p:cNvSpPr/>
          <p:nvPr/>
        </p:nvSpPr>
        <p:spPr>
          <a:xfrm>
            <a:off x="5558286" y="1195685"/>
            <a:ext cx="1752600" cy="103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Keep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Jokerman" panose="04090605060D06020702" pitchFamily="82" charset="0"/>
                <a:ea typeface="Hack" panose="020B0609030202020204" pitchFamily="49" charset="0"/>
                <a:cs typeface="Hack" panose="020B0609030202020204" pitchFamily="49" charset="0"/>
              </a:rPr>
              <a:t>Weird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38C91BE6-6438-460F-A438-4BE547751F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586" y="1538586"/>
            <a:ext cx="1524000" cy="292319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F1A12F3C-6554-44DC-9370-EEA76365C1BD}"/>
              </a:ext>
            </a:extLst>
          </p:cNvPr>
          <p:cNvSpPr/>
          <p:nvPr/>
        </p:nvSpPr>
        <p:spPr>
          <a:xfrm>
            <a:off x="7385648" y="1195685"/>
            <a:ext cx="1752600" cy="1037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Keep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Jokerman" panose="04090605060D06020702" pitchFamily="82" charset="0"/>
                <a:ea typeface="Hack" panose="020B0609030202020204" pitchFamily="49" charset="0"/>
                <a:cs typeface="Hack" panose="020B0609030202020204" pitchFamily="49" charset="0"/>
              </a:rPr>
              <a:t>Weird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971FB0FD-CF8C-43C4-8C7F-B7F851B36E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948" y="1538586"/>
            <a:ext cx="1524000" cy="292319"/>
          </a:xfrm>
          <a:prstGeom prst="rect">
            <a:avLst/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D53681E-940F-4701-8422-864232F03A3C}"/>
              </a:ext>
            </a:extLst>
          </p:cNvPr>
          <p:cNvGrpSpPr/>
          <p:nvPr/>
        </p:nvGrpSpPr>
        <p:grpSpPr>
          <a:xfrm>
            <a:off x="76200" y="2286170"/>
            <a:ext cx="1752600" cy="1037800"/>
            <a:chOff x="76200" y="105200"/>
            <a:chExt cx="1752600" cy="1037800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4359462-1B89-45B4-8A0A-A5BDFA9EE013}"/>
                </a:ext>
              </a:extLst>
            </p:cNvPr>
            <p:cNvSpPr/>
            <p:nvPr/>
          </p:nvSpPr>
          <p:spPr>
            <a:xfrm>
              <a:off x="76200" y="105200"/>
              <a:ext cx="1752600" cy="1037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Keep</a:t>
              </a:r>
            </a:p>
            <a:p>
              <a:pPr algn="ctr"/>
              <a:endPara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endParaRPr>
            </a:p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Jokerman" panose="04090605060D06020702" pitchFamily="82" charset="0"/>
                  <a:ea typeface="Hack" panose="020B0609030202020204" pitchFamily="49" charset="0"/>
                  <a:cs typeface="Hack" panose="020B0609030202020204" pitchFamily="49" charset="0"/>
                </a:rPr>
                <a:t>Weird</a:t>
              </a:r>
            </a:p>
          </p:txBody>
        </p: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2FD12FA2-C185-45B9-A036-8F53E3271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" y="448101"/>
              <a:ext cx="1524000" cy="292319"/>
            </a:xfrm>
            <a:prstGeom prst="rect">
              <a:avLst/>
            </a:prstGeom>
          </p:spPr>
        </p:pic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5385450-68E8-4E49-8867-60B236BC9266}"/>
              </a:ext>
            </a:extLst>
          </p:cNvPr>
          <p:cNvSpPr/>
          <p:nvPr/>
        </p:nvSpPr>
        <p:spPr>
          <a:xfrm>
            <a:off x="1903562" y="2286170"/>
            <a:ext cx="1752600" cy="1037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Keep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Jokerman" panose="04090605060D06020702" pitchFamily="82" charset="0"/>
                <a:ea typeface="Hack" panose="020B0609030202020204" pitchFamily="49" charset="0"/>
                <a:cs typeface="Hack" panose="020B0609030202020204" pitchFamily="49" charset="0"/>
              </a:rPr>
              <a:t>Weird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BA4C0782-6810-4785-9CD4-7AEDB52B6F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862" y="2629071"/>
            <a:ext cx="1524000" cy="292319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B90EC9E0-454A-42B7-8AD6-016D601DB060}"/>
              </a:ext>
            </a:extLst>
          </p:cNvPr>
          <p:cNvSpPr/>
          <p:nvPr/>
        </p:nvSpPr>
        <p:spPr>
          <a:xfrm>
            <a:off x="3730924" y="2286170"/>
            <a:ext cx="1752600" cy="1037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Keep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Jokerman" panose="04090605060D06020702" pitchFamily="82" charset="0"/>
                <a:ea typeface="Hack" panose="020B0609030202020204" pitchFamily="49" charset="0"/>
                <a:cs typeface="Hack" panose="020B0609030202020204" pitchFamily="49" charset="0"/>
              </a:rPr>
              <a:t>Weird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2D6FABB8-D30E-447A-95DF-F9D41A2DDF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24" y="2629071"/>
            <a:ext cx="1524000" cy="292319"/>
          </a:xfrm>
          <a:prstGeom prst="rect">
            <a:avLst/>
          </a:prstGeom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D51275AC-7332-4EEC-B4B9-AD9431CCF38F}"/>
              </a:ext>
            </a:extLst>
          </p:cNvPr>
          <p:cNvSpPr/>
          <p:nvPr/>
        </p:nvSpPr>
        <p:spPr>
          <a:xfrm>
            <a:off x="5558286" y="2286170"/>
            <a:ext cx="1752600" cy="103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Keep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Jokerman" panose="04090605060D06020702" pitchFamily="82" charset="0"/>
                <a:ea typeface="Hack" panose="020B0609030202020204" pitchFamily="49" charset="0"/>
                <a:cs typeface="Hack" panose="020B0609030202020204" pitchFamily="49" charset="0"/>
              </a:rPr>
              <a:t>Weird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570262FB-F6AF-40D1-8F14-95198BDB2F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586" y="2629071"/>
            <a:ext cx="1524000" cy="292319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6A68F4B2-6A51-429E-8480-B10E25D56109}"/>
              </a:ext>
            </a:extLst>
          </p:cNvPr>
          <p:cNvSpPr/>
          <p:nvPr/>
        </p:nvSpPr>
        <p:spPr>
          <a:xfrm>
            <a:off x="7385648" y="2286170"/>
            <a:ext cx="1752600" cy="1037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Keep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Jokerman" panose="04090605060D06020702" pitchFamily="82" charset="0"/>
                <a:ea typeface="Hack" panose="020B0609030202020204" pitchFamily="49" charset="0"/>
                <a:cs typeface="Hack" panose="020B0609030202020204" pitchFamily="49" charset="0"/>
              </a:rPr>
              <a:t>Weird</a:t>
            </a: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FDF0FC7E-AEC0-40A9-A511-4C36655235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948" y="2629071"/>
            <a:ext cx="1524000" cy="292319"/>
          </a:xfrm>
          <a:prstGeom prst="rect">
            <a:avLst/>
          </a:pr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10F54EA-8AE1-4C16-B341-AF13E5A2C679}"/>
              </a:ext>
            </a:extLst>
          </p:cNvPr>
          <p:cNvGrpSpPr/>
          <p:nvPr/>
        </p:nvGrpSpPr>
        <p:grpSpPr>
          <a:xfrm>
            <a:off x="76200" y="3376655"/>
            <a:ext cx="1752600" cy="1037800"/>
            <a:chOff x="76200" y="105200"/>
            <a:chExt cx="1752600" cy="103780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8292E08-3600-4E4A-84C5-57E617DD7802}"/>
                </a:ext>
              </a:extLst>
            </p:cNvPr>
            <p:cNvSpPr/>
            <p:nvPr/>
          </p:nvSpPr>
          <p:spPr>
            <a:xfrm>
              <a:off x="76200" y="105200"/>
              <a:ext cx="1752600" cy="1037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Keep</a:t>
              </a:r>
            </a:p>
            <a:p>
              <a:pPr algn="ctr"/>
              <a:endPara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endParaRPr>
            </a:p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Jokerman" panose="04090605060D06020702" pitchFamily="82" charset="0"/>
                  <a:ea typeface="Hack" panose="020B0609030202020204" pitchFamily="49" charset="0"/>
                  <a:cs typeface="Hack" panose="020B0609030202020204" pitchFamily="49" charset="0"/>
                </a:rPr>
                <a:t>Weird</a:t>
              </a:r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785AF537-958D-4861-A526-FA2979675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" y="448101"/>
              <a:ext cx="1524000" cy="292319"/>
            </a:xfrm>
            <a:prstGeom prst="rect">
              <a:avLst/>
            </a:prstGeom>
          </p:spPr>
        </p:pic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1425681-774C-4E6E-81AD-8CEAFEECAA5F}"/>
              </a:ext>
            </a:extLst>
          </p:cNvPr>
          <p:cNvSpPr/>
          <p:nvPr/>
        </p:nvSpPr>
        <p:spPr>
          <a:xfrm>
            <a:off x="1903562" y="3376655"/>
            <a:ext cx="1752600" cy="1037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Keep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Jokerman" panose="04090605060D06020702" pitchFamily="82" charset="0"/>
                <a:ea typeface="Hack" panose="020B0609030202020204" pitchFamily="49" charset="0"/>
                <a:cs typeface="Hack" panose="020B0609030202020204" pitchFamily="49" charset="0"/>
              </a:rPr>
              <a:t>Weird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4A975A1B-F2F0-4516-87BF-5D93CABDED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862" y="3719556"/>
            <a:ext cx="1524000" cy="292319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D110EEBF-024A-4FD9-9097-22060D6A392D}"/>
              </a:ext>
            </a:extLst>
          </p:cNvPr>
          <p:cNvSpPr/>
          <p:nvPr/>
        </p:nvSpPr>
        <p:spPr>
          <a:xfrm>
            <a:off x="3730924" y="3376655"/>
            <a:ext cx="1752600" cy="1037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Keep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Jokerman" panose="04090605060D06020702" pitchFamily="82" charset="0"/>
                <a:ea typeface="Hack" panose="020B0609030202020204" pitchFamily="49" charset="0"/>
                <a:cs typeface="Hack" panose="020B0609030202020204" pitchFamily="49" charset="0"/>
              </a:rPr>
              <a:t>Weird</a:t>
            </a: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57D71B5A-248F-4123-9703-CE5A232452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24" y="3719556"/>
            <a:ext cx="1524000" cy="292319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C48C23B4-4AAD-4879-A4B0-7BCE5B1761E4}"/>
              </a:ext>
            </a:extLst>
          </p:cNvPr>
          <p:cNvSpPr/>
          <p:nvPr/>
        </p:nvSpPr>
        <p:spPr>
          <a:xfrm>
            <a:off x="5558286" y="3376655"/>
            <a:ext cx="1752600" cy="103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Keep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Jokerman" panose="04090605060D06020702" pitchFamily="82" charset="0"/>
                <a:ea typeface="Hack" panose="020B0609030202020204" pitchFamily="49" charset="0"/>
                <a:cs typeface="Hack" panose="020B0609030202020204" pitchFamily="49" charset="0"/>
              </a:rPr>
              <a:t>Weird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D2E10F19-48B5-4042-9E5E-F7808DE7B9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586" y="3719556"/>
            <a:ext cx="1524000" cy="292319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2F43DD8B-5E5E-4B71-A55B-CA122AE0B1C5}"/>
              </a:ext>
            </a:extLst>
          </p:cNvPr>
          <p:cNvSpPr/>
          <p:nvPr/>
        </p:nvSpPr>
        <p:spPr>
          <a:xfrm>
            <a:off x="7385648" y="3376655"/>
            <a:ext cx="1752600" cy="1037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Keep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Jokerman" panose="04090605060D06020702" pitchFamily="82" charset="0"/>
                <a:ea typeface="Hack" panose="020B0609030202020204" pitchFamily="49" charset="0"/>
                <a:cs typeface="Hack" panose="020B0609030202020204" pitchFamily="49" charset="0"/>
              </a:rPr>
              <a:t>Weird</a:t>
            </a: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3DA01FC7-4122-4A03-AD9D-48034507A2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948" y="3719556"/>
            <a:ext cx="1524000" cy="292319"/>
          </a:xfrm>
          <a:prstGeom prst="rect">
            <a:avLst/>
          </a:prstGeom>
        </p:spPr>
      </p:pic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C809C28-BC9B-46FD-8A17-760A7B181F56}"/>
              </a:ext>
            </a:extLst>
          </p:cNvPr>
          <p:cNvGrpSpPr/>
          <p:nvPr/>
        </p:nvGrpSpPr>
        <p:grpSpPr>
          <a:xfrm>
            <a:off x="76200" y="4467140"/>
            <a:ext cx="1752600" cy="1037800"/>
            <a:chOff x="76200" y="105200"/>
            <a:chExt cx="1752600" cy="103780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A87620F-7FA6-48CD-9CAE-1AC96A7C01AA}"/>
                </a:ext>
              </a:extLst>
            </p:cNvPr>
            <p:cNvSpPr/>
            <p:nvPr/>
          </p:nvSpPr>
          <p:spPr>
            <a:xfrm>
              <a:off x="76200" y="105200"/>
              <a:ext cx="1752600" cy="1037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Keep</a:t>
              </a:r>
            </a:p>
            <a:p>
              <a:pPr algn="ctr"/>
              <a:endPara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endParaRPr>
            </a:p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Jokerman" panose="04090605060D06020702" pitchFamily="82" charset="0"/>
                  <a:ea typeface="Hack" panose="020B0609030202020204" pitchFamily="49" charset="0"/>
                  <a:cs typeface="Hack" panose="020B0609030202020204" pitchFamily="49" charset="0"/>
                </a:rPr>
                <a:t>Weird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F924FC59-EFD4-46B5-9397-07D737B5E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" y="448101"/>
              <a:ext cx="1524000" cy="292319"/>
            </a:xfrm>
            <a:prstGeom prst="rect">
              <a:avLst/>
            </a:prstGeom>
          </p:spPr>
        </p:pic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93BF1BD-9383-4E93-BFD8-75E7A83D7916}"/>
              </a:ext>
            </a:extLst>
          </p:cNvPr>
          <p:cNvSpPr/>
          <p:nvPr/>
        </p:nvSpPr>
        <p:spPr>
          <a:xfrm>
            <a:off x="1903562" y="4467140"/>
            <a:ext cx="1752600" cy="1037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Keep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Jokerman" panose="04090605060D06020702" pitchFamily="82" charset="0"/>
                <a:ea typeface="Hack" panose="020B0609030202020204" pitchFamily="49" charset="0"/>
                <a:cs typeface="Hack" panose="020B0609030202020204" pitchFamily="49" charset="0"/>
              </a:rPr>
              <a:t>Weird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C3B4BBD1-1DFE-4715-B7FA-48F298F33E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862" y="4810041"/>
            <a:ext cx="1524000" cy="292319"/>
          </a:xfrm>
          <a:prstGeom prst="rect">
            <a:avLst/>
          </a:prstGeom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F54C2948-8D48-41E0-A579-628734F19026}"/>
              </a:ext>
            </a:extLst>
          </p:cNvPr>
          <p:cNvSpPr/>
          <p:nvPr/>
        </p:nvSpPr>
        <p:spPr>
          <a:xfrm>
            <a:off x="3730924" y="4467140"/>
            <a:ext cx="1752600" cy="1037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Keep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Jokerman" panose="04090605060D06020702" pitchFamily="82" charset="0"/>
                <a:ea typeface="Hack" panose="020B0609030202020204" pitchFamily="49" charset="0"/>
                <a:cs typeface="Hack" panose="020B0609030202020204" pitchFamily="49" charset="0"/>
              </a:rPr>
              <a:t>Weird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759D7591-DA0D-4C84-93D5-61986B8944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24" y="4810041"/>
            <a:ext cx="1524000" cy="292319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E607BE25-77E1-4AF3-A959-4997B1A58597}"/>
              </a:ext>
            </a:extLst>
          </p:cNvPr>
          <p:cNvSpPr/>
          <p:nvPr/>
        </p:nvSpPr>
        <p:spPr>
          <a:xfrm>
            <a:off x="5558286" y="4467140"/>
            <a:ext cx="1752600" cy="103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Keep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Jokerman" panose="04090605060D06020702" pitchFamily="82" charset="0"/>
                <a:ea typeface="Hack" panose="020B0609030202020204" pitchFamily="49" charset="0"/>
                <a:cs typeface="Hack" panose="020B0609030202020204" pitchFamily="49" charset="0"/>
              </a:rPr>
              <a:t>Weird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8F8684A2-0B0A-4EC0-B8D2-194B4C6397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586" y="4810041"/>
            <a:ext cx="1524000" cy="292319"/>
          </a:xfrm>
          <a:prstGeom prst="rect">
            <a:avLst/>
          </a:prstGeom>
        </p:spPr>
      </p:pic>
      <p:sp>
        <p:nvSpPr>
          <p:cNvPr id="154" name="Rectangle 153">
            <a:extLst>
              <a:ext uri="{FF2B5EF4-FFF2-40B4-BE49-F238E27FC236}">
                <a16:creationId xmlns:a16="http://schemas.microsoft.com/office/drawing/2014/main" id="{63A6BDFE-D45F-4F51-BAF6-7EB1432227E9}"/>
              </a:ext>
            </a:extLst>
          </p:cNvPr>
          <p:cNvSpPr/>
          <p:nvPr/>
        </p:nvSpPr>
        <p:spPr>
          <a:xfrm>
            <a:off x="7385648" y="4467140"/>
            <a:ext cx="1752600" cy="1037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Keep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Jokerman" panose="04090605060D06020702" pitchFamily="82" charset="0"/>
                <a:ea typeface="Hack" panose="020B0609030202020204" pitchFamily="49" charset="0"/>
                <a:cs typeface="Hack" panose="020B0609030202020204" pitchFamily="49" charset="0"/>
              </a:rPr>
              <a:t>Weird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AD61BDF2-4B20-4EFB-A8A4-65C9CB26B4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948" y="4810041"/>
            <a:ext cx="1524000" cy="292319"/>
          </a:xfrm>
          <a:prstGeom prst="rect">
            <a:avLst/>
          </a:prstGeom>
        </p:spPr>
      </p:pic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E9E92D1-E613-4167-AEC1-545E1611A399}"/>
              </a:ext>
            </a:extLst>
          </p:cNvPr>
          <p:cNvGrpSpPr/>
          <p:nvPr/>
        </p:nvGrpSpPr>
        <p:grpSpPr>
          <a:xfrm>
            <a:off x="76200" y="5557625"/>
            <a:ext cx="1752600" cy="1037800"/>
            <a:chOff x="76200" y="105200"/>
            <a:chExt cx="1752600" cy="1037800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BF916B1-EFB4-441D-A397-24C1D41D7F41}"/>
                </a:ext>
              </a:extLst>
            </p:cNvPr>
            <p:cNvSpPr/>
            <p:nvPr/>
          </p:nvSpPr>
          <p:spPr>
            <a:xfrm>
              <a:off x="76200" y="105200"/>
              <a:ext cx="1752600" cy="1037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Keep</a:t>
              </a:r>
            </a:p>
            <a:p>
              <a:pPr algn="ctr"/>
              <a:endPara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endParaRPr>
            </a:p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Jokerman" panose="04090605060D06020702" pitchFamily="82" charset="0"/>
                  <a:ea typeface="Hack" panose="020B0609030202020204" pitchFamily="49" charset="0"/>
                  <a:cs typeface="Hack" panose="020B0609030202020204" pitchFamily="49" charset="0"/>
                </a:rPr>
                <a:t>Weird</a:t>
              </a:r>
            </a:p>
          </p:txBody>
        </p:sp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9C204F70-D8F3-44E0-86D7-66A0CF53B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" y="448101"/>
              <a:ext cx="1524000" cy="292319"/>
            </a:xfrm>
            <a:prstGeom prst="rect">
              <a:avLst/>
            </a:prstGeom>
          </p:spPr>
        </p:pic>
      </p:grp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B2F07DE-19A6-4FE6-9914-A494410D46F1}"/>
              </a:ext>
            </a:extLst>
          </p:cNvPr>
          <p:cNvSpPr/>
          <p:nvPr/>
        </p:nvSpPr>
        <p:spPr>
          <a:xfrm>
            <a:off x="1903562" y="5557625"/>
            <a:ext cx="1752600" cy="1037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Keep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Jokerman" panose="04090605060D06020702" pitchFamily="82" charset="0"/>
                <a:ea typeface="Hack" panose="020B0609030202020204" pitchFamily="49" charset="0"/>
                <a:cs typeface="Hack" panose="020B0609030202020204" pitchFamily="49" charset="0"/>
              </a:rPr>
              <a:t>Weird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6E5D1EA8-1C56-4203-8806-476F50EB9B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862" y="5900526"/>
            <a:ext cx="1524000" cy="292319"/>
          </a:xfrm>
          <a:prstGeom prst="rect">
            <a:avLst/>
          </a:prstGeom>
        </p:spPr>
      </p:pic>
      <p:sp>
        <p:nvSpPr>
          <p:cNvPr id="161" name="Rectangle 160">
            <a:extLst>
              <a:ext uri="{FF2B5EF4-FFF2-40B4-BE49-F238E27FC236}">
                <a16:creationId xmlns:a16="http://schemas.microsoft.com/office/drawing/2014/main" id="{AA6E14A6-1BC0-4A13-ABF2-6399728215CD}"/>
              </a:ext>
            </a:extLst>
          </p:cNvPr>
          <p:cNvSpPr/>
          <p:nvPr/>
        </p:nvSpPr>
        <p:spPr>
          <a:xfrm>
            <a:off x="3730924" y="5557625"/>
            <a:ext cx="1752600" cy="1037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Keep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Jokerman" panose="04090605060D06020702" pitchFamily="82" charset="0"/>
                <a:ea typeface="Hack" panose="020B0609030202020204" pitchFamily="49" charset="0"/>
                <a:cs typeface="Hack" panose="020B0609030202020204" pitchFamily="49" charset="0"/>
              </a:rPr>
              <a:t>Weird</a:t>
            </a: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035F1C02-841C-4ADD-AB86-BBE27719FE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24" y="5900526"/>
            <a:ext cx="1524000" cy="292319"/>
          </a:xfrm>
          <a:prstGeom prst="rect">
            <a:avLst/>
          </a:prstGeom>
        </p:spPr>
      </p:pic>
      <p:sp>
        <p:nvSpPr>
          <p:cNvPr id="163" name="Rectangle 162">
            <a:extLst>
              <a:ext uri="{FF2B5EF4-FFF2-40B4-BE49-F238E27FC236}">
                <a16:creationId xmlns:a16="http://schemas.microsoft.com/office/drawing/2014/main" id="{2A3D8F25-F497-4EAF-B7DA-BF26C194DADF}"/>
              </a:ext>
            </a:extLst>
          </p:cNvPr>
          <p:cNvSpPr/>
          <p:nvPr/>
        </p:nvSpPr>
        <p:spPr>
          <a:xfrm>
            <a:off x="5558286" y="5557625"/>
            <a:ext cx="1752600" cy="103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Keep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Jokerman" panose="04090605060D06020702" pitchFamily="82" charset="0"/>
                <a:ea typeface="Hack" panose="020B0609030202020204" pitchFamily="49" charset="0"/>
                <a:cs typeface="Hack" panose="020B0609030202020204" pitchFamily="49" charset="0"/>
              </a:rPr>
              <a:t>Weird</a:t>
            </a:r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A96EFA80-8E67-4E14-A841-C990D42962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586" y="5900526"/>
            <a:ext cx="1524000" cy="292319"/>
          </a:xfrm>
          <a:prstGeom prst="rect">
            <a:avLst/>
          </a:prstGeom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C76089D1-F903-49FF-9C58-FE3C1971A8C6}"/>
              </a:ext>
            </a:extLst>
          </p:cNvPr>
          <p:cNvSpPr/>
          <p:nvPr/>
        </p:nvSpPr>
        <p:spPr>
          <a:xfrm>
            <a:off x="7385648" y="5557625"/>
            <a:ext cx="1752600" cy="1037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Keep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Jokerman" panose="04090605060D06020702" pitchFamily="82" charset="0"/>
                <a:ea typeface="Hack" panose="020B0609030202020204" pitchFamily="49" charset="0"/>
                <a:cs typeface="Hack" panose="020B0609030202020204" pitchFamily="49" charset="0"/>
              </a:rPr>
              <a:t>Weird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19C1C4AC-7B5B-4277-9E83-BE0E595EB8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948" y="5900526"/>
            <a:ext cx="1524000" cy="292319"/>
          </a:xfrm>
          <a:prstGeom prst="rect">
            <a:avLst/>
          </a:prstGeom>
        </p:spPr>
      </p:pic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C175237-6E42-48E8-A89A-6B71D591ED91}"/>
              </a:ext>
            </a:extLst>
          </p:cNvPr>
          <p:cNvGrpSpPr/>
          <p:nvPr/>
        </p:nvGrpSpPr>
        <p:grpSpPr>
          <a:xfrm>
            <a:off x="76200" y="6648110"/>
            <a:ext cx="1752600" cy="1037800"/>
            <a:chOff x="76200" y="105200"/>
            <a:chExt cx="1752600" cy="1037800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57745D5-3381-4F5F-878D-A4AA6724C97C}"/>
                </a:ext>
              </a:extLst>
            </p:cNvPr>
            <p:cNvSpPr/>
            <p:nvPr/>
          </p:nvSpPr>
          <p:spPr>
            <a:xfrm>
              <a:off x="76200" y="105200"/>
              <a:ext cx="1752600" cy="1037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Keep</a:t>
              </a:r>
            </a:p>
            <a:p>
              <a:pPr algn="ctr"/>
              <a:endPara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endParaRPr>
            </a:p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Jokerman" panose="04090605060D06020702" pitchFamily="82" charset="0"/>
                  <a:ea typeface="Hack" panose="020B0609030202020204" pitchFamily="49" charset="0"/>
                  <a:cs typeface="Hack" panose="020B0609030202020204" pitchFamily="49" charset="0"/>
                </a:rPr>
                <a:t>Weird</a:t>
              </a:r>
            </a:p>
          </p:txBody>
        </p:sp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A8269F88-E35A-4990-81A2-0E1567D6E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" y="448101"/>
              <a:ext cx="1524000" cy="292319"/>
            </a:xfrm>
            <a:prstGeom prst="rect">
              <a:avLst/>
            </a:prstGeom>
          </p:spPr>
        </p:pic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4AF02B4-2B60-451B-8FAA-CECD669132AA}"/>
              </a:ext>
            </a:extLst>
          </p:cNvPr>
          <p:cNvSpPr/>
          <p:nvPr/>
        </p:nvSpPr>
        <p:spPr>
          <a:xfrm>
            <a:off x="1903562" y="6648110"/>
            <a:ext cx="1752600" cy="1037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Keep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Jokerman" panose="04090605060D06020702" pitchFamily="82" charset="0"/>
                <a:ea typeface="Hack" panose="020B0609030202020204" pitchFamily="49" charset="0"/>
                <a:cs typeface="Hack" panose="020B0609030202020204" pitchFamily="49" charset="0"/>
              </a:rPr>
              <a:t>Weird</a:t>
            </a: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B6EF2B17-1C10-4E7F-B462-581088B83D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862" y="6991011"/>
            <a:ext cx="1524000" cy="292319"/>
          </a:xfrm>
          <a:prstGeom prst="rect">
            <a:avLst/>
          </a:prstGeom>
        </p:spPr>
      </p:pic>
      <p:sp>
        <p:nvSpPr>
          <p:cNvPr id="172" name="Rectangle 171">
            <a:extLst>
              <a:ext uri="{FF2B5EF4-FFF2-40B4-BE49-F238E27FC236}">
                <a16:creationId xmlns:a16="http://schemas.microsoft.com/office/drawing/2014/main" id="{7497033C-D88C-4A1F-95B7-A58FA0C1595D}"/>
              </a:ext>
            </a:extLst>
          </p:cNvPr>
          <p:cNvSpPr/>
          <p:nvPr/>
        </p:nvSpPr>
        <p:spPr>
          <a:xfrm>
            <a:off x="3730924" y="6648110"/>
            <a:ext cx="1752600" cy="1037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Keep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Jokerman" panose="04090605060D06020702" pitchFamily="82" charset="0"/>
                <a:ea typeface="Hack" panose="020B0609030202020204" pitchFamily="49" charset="0"/>
                <a:cs typeface="Hack" panose="020B0609030202020204" pitchFamily="49" charset="0"/>
              </a:rPr>
              <a:t>Weird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id="{0EBD780F-B7C9-4DE7-9F3D-00EC9A25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24" y="6991011"/>
            <a:ext cx="1524000" cy="292319"/>
          </a:xfrm>
          <a:prstGeom prst="rect">
            <a:avLst/>
          </a:prstGeom>
        </p:spPr>
      </p:pic>
      <p:sp>
        <p:nvSpPr>
          <p:cNvPr id="174" name="Rectangle 173">
            <a:extLst>
              <a:ext uri="{FF2B5EF4-FFF2-40B4-BE49-F238E27FC236}">
                <a16:creationId xmlns:a16="http://schemas.microsoft.com/office/drawing/2014/main" id="{160811CC-0DBB-4AF7-B062-D6A38D857A39}"/>
              </a:ext>
            </a:extLst>
          </p:cNvPr>
          <p:cNvSpPr/>
          <p:nvPr/>
        </p:nvSpPr>
        <p:spPr>
          <a:xfrm>
            <a:off x="5558286" y="6648110"/>
            <a:ext cx="1752600" cy="103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Keep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Jokerman" panose="04090605060D06020702" pitchFamily="82" charset="0"/>
                <a:ea typeface="Hack" panose="020B0609030202020204" pitchFamily="49" charset="0"/>
                <a:cs typeface="Hack" panose="020B0609030202020204" pitchFamily="49" charset="0"/>
              </a:rPr>
              <a:t>Weird</a:t>
            </a:r>
          </a:p>
        </p:txBody>
      </p:sp>
      <p:pic>
        <p:nvPicPr>
          <p:cNvPr id="175" name="Picture 174">
            <a:extLst>
              <a:ext uri="{FF2B5EF4-FFF2-40B4-BE49-F238E27FC236}">
                <a16:creationId xmlns:a16="http://schemas.microsoft.com/office/drawing/2014/main" id="{0E62D9E8-AAFA-495B-86C8-1A229A2C23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586" y="6991011"/>
            <a:ext cx="1524000" cy="292319"/>
          </a:xfrm>
          <a:prstGeom prst="rect">
            <a:avLst/>
          </a:prstGeom>
        </p:spPr>
      </p:pic>
      <p:sp>
        <p:nvSpPr>
          <p:cNvPr id="176" name="Rectangle 175">
            <a:extLst>
              <a:ext uri="{FF2B5EF4-FFF2-40B4-BE49-F238E27FC236}">
                <a16:creationId xmlns:a16="http://schemas.microsoft.com/office/drawing/2014/main" id="{317FC5EE-07D8-4B09-86F0-C1663D693EBC}"/>
              </a:ext>
            </a:extLst>
          </p:cNvPr>
          <p:cNvSpPr/>
          <p:nvPr/>
        </p:nvSpPr>
        <p:spPr>
          <a:xfrm>
            <a:off x="7385648" y="6648110"/>
            <a:ext cx="1752600" cy="1037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Keep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Jokerman" panose="04090605060D06020702" pitchFamily="82" charset="0"/>
                <a:ea typeface="Hack" panose="020B0609030202020204" pitchFamily="49" charset="0"/>
                <a:cs typeface="Hack" panose="020B0609030202020204" pitchFamily="49" charset="0"/>
              </a:rPr>
              <a:t>Weird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702D4391-CDB6-43F4-9682-5081D68CCD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948" y="6991011"/>
            <a:ext cx="1524000" cy="29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71</Words>
  <Application>Microsoft Office PowerPoint</Application>
  <PresentationFormat>Custom</PresentationFormat>
  <Paragraphs>106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Comic Sans MS</vt:lpstr>
      <vt:lpstr>Hack</vt:lpstr>
      <vt:lpstr>Jokerman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35</cp:revision>
  <cp:lastPrinted>2019-06-19T22:21:16Z</cp:lastPrinted>
  <dcterms:created xsi:type="dcterms:W3CDTF">2016-07-13T22:23:39Z</dcterms:created>
  <dcterms:modified xsi:type="dcterms:W3CDTF">2019-08-01T22:12:40Z</dcterms:modified>
</cp:coreProperties>
</file>