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768" y="-15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92" y="182630"/>
            <a:ext cx="1752600" cy="832364"/>
            <a:chOff x="933617" y="110816"/>
            <a:chExt cx="1752600" cy="832364"/>
          </a:xfrm>
        </p:grpSpPr>
        <p:sp>
          <p:nvSpPr>
            <p:cNvPr id="287" name="Rectangle 286"/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6FDF462-27D0-4B8A-B6E0-8091D0DEA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233761"/>
            <a:ext cx="239554" cy="239554"/>
          </a:xfrm>
          <a:prstGeom prst="rect">
            <a:avLst/>
          </a:prstGeom>
        </p:spPr>
      </p:pic>
      <p:pic>
        <p:nvPicPr>
          <p:cNvPr id="454" name="Picture 453">
            <a:extLst>
              <a:ext uri="{FF2B5EF4-FFF2-40B4-BE49-F238E27FC236}">
                <a16:creationId xmlns:a16="http://schemas.microsoft.com/office/drawing/2014/main" id="{85C8A0B1-7159-4D2D-A1E3-108C6E151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233761"/>
            <a:ext cx="239554" cy="239554"/>
          </a:xfrm>
          <a:prstGeom prst="rect">
            <a:avLst/>
          </a:prstGeom>
        </p:spPr>
      </p:pic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09F83D-4D21-4ED0-B065-F636B1F14ADF}"/>
              </a:ext>
            </a:extLst>
          </p:cNvPr>
          <p:cNvGrpSpPr/>
          <p:nvPr/>
        </p:nvGrpSpPr>
        <p:grpSpPr>
          <a:xfrm>
            <a:off x="103092" y="919561"/>
            <a:ext cx="1752600" cy="832364"/>
            <a:chOff x="933617" y="110816"/>
            <a:chExt cx="1752600" cy="832364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B527477-A0F4-4716-A90E-E6745DD7F5B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FCD33018-DBF8-4C4E-95A6-A1189CD628C7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59" name="Rounded Rectangle 1">
                <a:extLst>
                  <a:ext uri="{FF2B5EF4-FFF2-40B4-BE49-F238E27FC236}">
                    <a16:creationId xmlns:a16="http://schemas.microsoft.com/office/drawing/2014/main" id="{A7FBF034-CBCF-4698-BAA8-9AC484A66DE6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6EE6DE91-3612-4DC9-A554-76797AC6CB1A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9293822-5B51-4BF0-83F7-EF616728E1FF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61" name="Picture 460">
            <a:extLst>
              <a:ext uri="{FF2B5EF4-FFF2-40B4-BE49-F238E27FC236}">
                <a16:creationId xmlns:a16="http://schemas.microsoft.com/office/drawing/2014/main" id="{CB6DC8D4-26DD-4E1E-910F-80B5E137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970692"/>
            <a:ext cx="239554" cy="239554"/>
          </a:xfrm>
          <a:prstGeom prst="rect">
            <a:avLst/>
          </a:prstGeom>
        </p:spPr>
      </p:pic>
      <p:pic>
        <p:nvPicPr>
          <p:cNvPr id="462" name="Picture 461">
            <a:extLst>
              <a:ext uri="{FF2B5EF4-FFF2-40B4-BE49-F238E27FC236}">
                <a16:creationId xmlns:a16="http://schemas.microsoft.com/office/drawing/2014/main" id="{6CD13FF1-3AB3-4B84-A740-292945BF8D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970692"/>
            <a:ext cx="239554" cy="239554"/>
          </a:xfrm>
          <a:prstGeom prst="rect">
            <a:avLst/>
          </a:prstGeom>
        </p:spPr>
      </p:pic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5D17B77-DDD5-472C-ADA3-32E038CD66A3}"/>
              </a:ext>
            </a:extLst>
          </p:cNvPr>
          <p:cNvGrpSpPr/>
          <p:nvPr/>
        </p:nvGrpSpPr>
        <p:grpSpPr>
          <a:xfrm>
            <a:off x="103092" y="1663072"/>
            <a:ext cx="1752600" cy="832364"/>
            <a:chOff x="933617" y="110816"/>
            <a:chExt cx="1752600" cy="832364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74A35E31-276C-42C0-8EDB-CB0C8A03C66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846DCF99-9EAD-4B45-8C2B-5535A92A254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67" name="Rounded Rectangle 1">
                <a:extLst>
                  <a:ext uri="{FF2B5EF4-FFF2-40B4-BE49-F238E27FC236}">
                    <a16:creationId xmlns:a16="http://schemas.microsoft.com/office/drawing/2014/main" id="{939B882C-7B88-4222-B642-7A743DE15863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B745887-BFA0-4934-9995-7E4242E38906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B1D78215-A78C-4CE3-A437-FF686B4B6FB0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69" name="Picture 468">
            <a:extLst>
              <a:ext uri="{FF2B5EF4-FFF2-40B4-BE49-F238E27FC236}">
                <a16:creationId xmlns:a16="http://schemas.microsoft.com/office/drawing/2014/main" id="{77A664DE-6E09-4621-93D9-BDE3D6D2A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1714203"/>
            <a:ext cx="239554" cy="239554"/>
          </a:xfrm>
          <a:prstGeom prst="rect">
            <a:avLst/>
          </a:prstGeom>
        </p:spPr>
      </p:pic>
      <p:pic>
        <p:nvPicPr>
          <p:cNvPr id="470" name="Picture 469">
            <a:extLst>
              <a:ext uri="{FF2B5EF4-FFF2-40B4-BE49-F238E27FC236}">
                <a16:creationId xmlns:a16="http://schemas.microsoft.com/office/drawing/2014/main" id="{1D187939-8C95-41A8-B7D4-3B1F8561B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1714203"/>
            <a:ext cx="239554" cy="239554"/>
          </a:xfrm>
          <a:prstGeom prst="rect">
            <a:avLst/>
          </a:prstGeom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94AC073A-70D2-43E7-93D3-FF12A7288ECE}"/>
              </a:ext>
            </a:extLst>
          </p:cNvPr>
          <p:cNvGrpSpPr/>
          <p:nvPr/>
        </p:nvGrpSpPr>
        <p:grpSpPr>
          <a:xfrm>
            <a:off x="103092" y="2400003"/>
            <a:ext cx="1752600" cy="832364"/>
            <a:chOff x="933617" y="110816"/>
            <a:chExt cx="1752600" cy="832364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F9AC06D-19F6-41CA-B560-CC145F41F4C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89BBBF1-9F9E-4DF2-8FF1-87666B8215D9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75" name="Rounded Rectangle 1">
                <a:extLst>
                  <a:ext uri="{FF2B5EF4-FFF2-40B4-BE49-F238E27FC236}">
                    <a16:creationId xmlns:a16="http://schemas.microsoft.com/office/drawing/2014/main" id="{F0B5ECCD-40C4-499E-9406-4832D1067704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10D6FAB7-7563-4241-8DC6-7F1031B3DD46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D3BD06BF-BC80-4058-A149-983F86228E51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7" name="Picture 476">
            <a:extLst>
              <a:ext uri="{FF2B5EF4-FFF2-40B4-BE49-F238E27FC236}">
                <a16:creationId xmlns:a16="http://schemas.microsoft.com/office/drawing/2014/main" id="{CBF1AA53-D323-4C79-A0AD-65DD90D32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2451134"/>
            <a:ext cx="239554" cy="239554"/>
          </a:xfrm>
          <a:prstGeom prst="rect">
            <a:avLst/>
          </a:prstGeom>
        </p:spPr>
      </p:pic>
      <p:pic>
        <p:nvPicPr>
          <p:cNvPr id="478" name="Picture 477">
            <a:extLst>
              <a:ext uri="{FF2B5EF4-FFF2-40B4-BE49-F238E27FC236}">
                <a16:creationId xmlns:a16="http://schemas.microsoft.com/office/drawing/2014/main" id="{B5240863-930F-4430-8E0B-79E2D428A9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2451134"/>
            <a:ext cx="239554" cy="239554"/>
          </a:xfrm>
          <a:prstGeom prst="rect">
            <a:avLst/>
          </a:prstGeom>
        </p:spPr>
      </p:pic>
      <p:grpSp>
        <p:nvGrpSpPr>
          <p:cNvPr id="479" name="Group 478">
            <a:extLst>
              <a:ext uri="{FF2B5EF4-FFF2-40B4-BE49-F238E27FC236}">
                <a16:creationId xmlns:a16="http://schemas.microsoft.com/office/drawing/2014/main" id="{2100531D-283D-4A6A-BB79-36CC263DF8DE}"/>
              </a:ext>
            </a:extLst>
          </p:cNvPr>
          <p:cNvGrpSpPr/>
          <p:nvPr/>
        </p:nvGrpSpPr>
        <p:grpSpPr>
          <a:xfrm>
            <a:off x="103092" y="3143514"/>
            <a:ext cx="1752600" cy="832364"/>
            <a:chOff x="933617" y="110816"/>
            <a:chExt cx="1752600" cy="832364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5EE5085-1C13-4969-9A38-FABC21F1DB6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3B1E166D-53C9-4D3F-9979-BE5D01F2CABB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83" name="Rounded Rectangle 1">
                <a:extLst>
                  <a:ext uri="{FF2B5EF4-FFF2-40B4-BE49-F238E27FC236}">
                    <a16:creationId xmlns:a16="http://schemas.microsoft.com/office/drawing/2014/main" id="{DC15B28C-97E5-41F1-8F35-2A863039976A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75C0CD4-0556-42EE-9C27-D7990C82BBA4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46C169EA-7676-417B-A4EB-62C59CA15635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5" name="Picture 484">
            <a:extLst>
              <a:ext uri="{FF2B5EF4-FFF2-40B4-BE49-F238E27FC236}">
                <a16:creationId xmlns:a16="http://schemas.microsoft.com/office/drawing/2014/main" id="{CC692F16-F2EA-42A2-BB67-6E40733A8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3194645"/>
            <a:ext cx="239554" cy="239554"/>
          </a:xfrm>
          <a:prstGeom prst="rect">
            <a:avLst/>
          </a:prstGeom>
        </p:spPr>
      </p:pic>
      <p:pic>
        <p:nvPicPr>
          <p:cNvPr id="486" name="Picture 485">
            <a:extLst>
              <a:ext uri="{FF2B5EF4-FFF2-40B4-BE49-F238E27FC236}">
                <a16:creationId xmlns:a16="http://schemas.microsoft.com/office/drawing/2014/main" id="{598BC6F5-A1E2-462D-BAAA-F4F575345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3194645"/>
            <a:ext cx="239554" cy="239554"/>
          </a:xfrm>
          <a:prstGeom prst="rect">
            <a:avLst/>
          </a:prstGeom>
        </p:spPr>
      </p:pic>
      <p:grpSp>
        <p:nvGrpSpPr>
          <p:cNvPr id="487" name="Group 486">
            <a:extLst>
              <a:ext uri="{FF2B5EF4-FFF2-40B4-BE49-F238E27FC236}">
                <a16:creationId xmlns:a16="http://schemas.microsoft.com/office/drawing/2014/main" id="{82D73187-ED70-4E7B-A944-2CD0512CAE44}"/>
              </a:ext>
            </a:extLst>
          </p:cNvPr>
          <p:cNvGrpSpPr/>
          <p:nvPr/>
        </p:nvGrpSpPr>
        <p:grpSpPr>
          <a:xfrm>
            <a:off x="103092" y="3880445"/>
            <a:ext cx="1752600" cy="832364"/>
            <a:chOff x="933617" y="110816"/>
            <a:chExt cx="1752600" cy="832364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E6E0E36-9F74-465A-9EA3-85634F5F9D8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B8E49F1-465D-49D8-8B26-ABBF222A642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91" name="Rounded Rectangle 1">
                <a:extLst>
                  <a:ext uri="{FF2B5EF4-FFF2-40B4-BE49-F238E27FC236}">
                    <a16:creationId xmlns:a16="http://schemas.microsoft.com/office/drawing/2014/main" id="{7397D8FE-75C9-46B7-A79D-9ED3D63EC4F5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35CDFC62-7299-47D6-8783-FE6623FB4EE5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619B0350-8F43-4BD9-96EE-961EAA8ED419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93" name="Picture 492">
            <a:extLst>
              <a:ext uri="{FF2B5EF4-FFF2-40B4-BE49-F238E27FC236}">
                <a16:creationId xmlns:a16="http://schemas.microsoft.com/office/drawing/2014/main" id="{C4CDCAC3-0209-471A-829E-105C138A8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3931576"/>
            <a:ext cx="239554" cy="239554"/>
          </a:xfrm>
          <a:prstGeom prst="rect">
            <a:avLst/>
          </a:prstGeom>
        </p:spPr>
      </p:pic>
      <p:pic>
        <p:nvPicPr>
          <p:cNvPr id="494" name="Picture 493">
            <a:extLst>
              <a:ext uri="{FF2B5EF4-FFF2-40B4-BE49-F238E27FC236}">
                <a16:creationId xmlns:a16="http://schemas.microsoft.com/office/drawing/2014/main" id="{BB3920CA-D7BF-4A62-8CD2-DA33E9F028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3931576"/>
            <a:ext cx="239554" cy="239554"/>
          </a:xfrm>
          <a:prstGeom prst="rect">
            <a:avLst/>
          </a:prstGeom>
        </p:spPr>
      </p:pic>
      <p:grpSp>
        <p:nvGrpSpPr>
          <p:cNvPr id="495" name="Group 494">
            <a:extLst>
              <a:ext uri="{FF2B5EF4-FFF2-40B4-BE49-F238E27FC236}">
                <a16:creationId xmlns:a16="http://schemas.microsoft.com/office/drawing/2014/main" id="{E41AA874-9ED3-47B7-B1E6-6D55E768DD8D}"/>
              </a:ext>
            </a:extLst>
          </p:cNvPr>
          <p:cNvGrpSpPr/>
          <p:nvPr/>
        </p:nvGrpSpPr>
        <p:grpSpPr>
          <a:xfrm>
            <a:off x="103092" y="4623956"/>
            <a:ext cx="1752600" cy="832364"/>
            <a:chOff x="933617" y="110816"/>
            <a:chExt cx="1752600" cy="832364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DA7E455-B452-4B67-971C-C02B150564B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7A8A69E5-2980-40A9-B2DB-11167D2118DE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499" name="Rounded Rectangle 1">
                <a:extLst>
                  <a:ext uri="{FF2B5EF4-FFF2-40B4-BE49-F238E27FC236}">
                    <a16:creationId xmlns:a16="http://schemas.microsoft.com/office/drawing/2014/main" id="{567FAE89-BA89-4AED-94C6-FF62A38939DE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56EB81B2-0573-4B63-B41F-FE6C5ED5AFB5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47E844C0-9ABF-4871-9513-E53DEFAF41B4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01" name="Picture 500">
            <a:extLst>
              <a:ext uri="{FF2B5EF4-FFF2-40B4-BE49-F238E27FC236}">
                <a16:creationId xmlns:a16="http://schemas.microsoft.com/office/drawing/2014/main" id="{5649DC82-49E5-4D86-8D06-56B54057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4675087"/>
            <a:ext cx="239554" cy="239554"/>
          </a:xfrm>
          <a:prstGeom prst="rect">
            <a:avLst/>
          </a:prstGeom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7708AE0C-702E-41E6-944C-84ABA1838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4675087"/>
            <a:ext cx="239554" cy="239554"/>
          </a:xfrm>
          <a:prstGeom prst="rect">
            <a:avLst/>
          </a:prstGeom>
        </p:spPr>
      </p:pic>
      <p:grpSp>
        <p:nvGrpSpPr>
          <p:cNvPr id="503" name="Group 502">
            <a:extLst>
              <a:ext uri="{FF2B5EF4-FFF2-40B4-BE49-F238E27FC236}">
                <a16:creationId xmlns:a16="http://schemas.microsoft.com/office/drawing/2014/main" id="{B198BE15-5B2A-4378-A787-893B177A9C86}"/>
              </a:ext>
            </a:extLst>
          </p:cNvPr>
          <p:cNvGrpSpPr/>
          <p:nvPr/>
        </p:nvGrpSpPr>
        <p:grpSpPr>
          <a:xfrm>
            <a:off x="103092" y="5360887"/>
            <a:ext cx="1752600" cy="832364"/>
            <a:chOff x="933617" y="110816"/>
            <a:chExt cx="1752600" cy="832364"/>
          </a:xfrm>
        </p:grpSpPr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AD729AEA-8FD0-4789-980D-AF9030F84FD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C04D0B6E-DF02-43E5-BAD8-6546922A7EBA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07" name="Rounded Rectangle 1">
                <a:extLst>
                  <a:ext uri="{FF2B5EF4-FFF2-40B4-BE49-F238E27FC236}">
                    <a16:creationId xmlns:a16="http://schemas.microsoft.com/office/drawing/2014/main" id="{6922CEBA-BA0B-43E8-AB82-68090F78ED03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28EC41E4-FBE2-4C92-A772-AFF6DBE822F3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737C7E84-1520-487E-93AD-65E853DBAE2B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09" name="Picture 508">
            <a:extLst>
              <a:ext uri="{FF2B5EF4-FFF2-40B4-BE49-F238E27FC236}">
                <a16:creationId xmlns:a16="http://schemas.microsoft.com/office/drawing/2014/main" id="{68532192-AEB0-44F4-9390-ECD5385E9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5412018"/>
            <a:ext cx="239554" cy="239554"/>
          </a:xfrm>
          <a:prstGeom prst="rect">
            <a:avLst/>
          </a:prstGeom>
        </p:spPr>
      </p:pic>
      <p:pic>
        <p:nvPicPr>
          <p:cNvPr id="510" name="Picture 509">
            <a:extLst>
              <a:ext uri="{FF2B5EF4-FFF2-40B4-BE49-F238E27FC236}">
                <a16:creationId xmlns:a16="http://schemas.microsoft.com/office/drawing/2014/main" id="{22D7CFD3-33DE-4ACD-9613-BE6660F0C8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5412018"/>
            <a:ext cx="239554" cy="239554"/>
          </a:xfrm>
          <a:prstGeom prst="rect">
            <a:avLst/>
          </a:prstGeom>
        </p:spPr>
      </p:pic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EB6D187-DD42-4682-B08F-FB1874AFEEEC}"/>
              </a:ext>
            </a:extLst>
          </p:cNvPr>
          <p:cNvGrpSpPr/>
          <p:nvPr/>
        </p:nvGrpSpPr>
        <p:grpSpPr>
          <a:xfrm>
            <a:off x="103092" y="6104398"/>
            <a:ext cx="1752600" cy="832364"/>
            <a:chOff x="933617" y="110816"/>
            <a:chExt cx="1752600" cy="832364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29E694B-2BC6-40CC-BB6E-B71F93891864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7CB9D13A-0FFF-4FE4-A2D7-71C17A28FC9A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15" name="Rounded Rectangle 1">
                <a:extLst>
                  <a:ext uri="{FF2B5EF4-FFF2-40B4-BE49-F238E27FC236}">
                    <a16:creationId xmlns:a16="http://schemas.microsoft.com/office/drawing/2014/main" id="{297D8EB7-1752-4B0E-8262-9E3CCB2F9BEF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6B3BB606-806C-4711-903D-4BE332BFFEE8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53A73BA5-888D-4A36-B25F-419B9DBD0A84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7" name="Picture 516">
            <a:extLst>
              <a:ext uri="{FF2B5EF4-FFF2-40B4-BE49-F238E27FC236}">
                <a16:creationId xmlns:a16="http://schemas.microsoft.com/office/drawing/2014/main" id="{355C1FCA-440F-43F2-924F-AB8792397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6155529"/>
            <a:ext cx="239554" cy="239554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039BBAAB-D296-485B-A65D-970E81FD9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6155529"/>
            <a:ext cx="239554" cy="239554"/>
          </a:xfrm>
          <a:prstGeom prst="rect">
            <a:avLst/>
          </a:prstGeom>
        </p:spPr>
      </p:pic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2DC7F26-B35C-4499-B8F9-A21E2C0FB041}"/>
              </a:ext>
            </a:extLst>
          </p:cNvPr>
          <p:cNvGrpSpPr/>
          <p:nvPr/>
        </p:nvGrpSpPr>
        <p:grpSpPr>
          <a:xfrm>
            <a:off x="103092" y="6841329"/>
            <a:ext cx="1752600" cy="832364"/>
            <a:chOff x="933617" y="110816"/>
            <a:chExt cx="1752600" cy="832364"/>
          </a:xfrm>
        </p:grpSpPr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521E63FA-C216-484A-87D3-ADC87DBD7B28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5F94C6CB-8B34-40A4-BC27-90A00893C14C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23" name="Rounded Rectangle 1">
                <a:extLst>
                  <a:ext uri="{FF2B5EF4-FFF2-40B4-BE49-F238E27FC236}">
                    <a16:creationId xmlns:a16="http://schemas.microsoft.com/office/drawing/2014/main" id="{EBC6E899-A899-488F-94A2-BE9A8840BF99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9C94AA2-A198-4617-A139-54A96BC1F2D1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CC114F64-98AA-4F10-887E-DD82D2B1390E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8B78A893-058F-4200-B9FB-410AADD89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" y="6892460"/>
            <a:ext cx="239554" cy="239554"/>
          </a:xfrm>
          <a:prstGeom prst="rect">
            <a:avLst/>
          </a:prstGeom>
        </p:spPr>
      </p:pic>
      <p:pic>
        <p:nvPicPr>
          <p:cNvPr id="526" name="Picture 525">
            <a:extLst>
              <a:ext uri="{FF2B5EF4-FFF2-40B4-BE49-F238E27FC236}">
                <a16:creationId xmlns:a16="http://schemas.microsoft.com/office/drawing/2014/main" id="{A9567E3B-4A9A-4C9E-B36E-DA0660F5D4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24" y="6892460"/>
            <a:ext cx="239554" cy="239554"/>
          </a:xfrm>
          <a:prstGeom prst="rect">
            <a:avLst/>
          </a:prstGeom>
        </p:spPr>
      </p:pic>
      <p:grpSp>
        <p:nvGrpSpPr>
          <p:cNvPr id="527" name="Group 526">
            <a:extLst>
              <a:ext uri="{FF2B5EF4-FFF2-40B4-BE49-F238E27FC236}">
                <a16:creationId xmlns:a16="http://schemas.microsoft.com/office/drawing/2014/main" id="{E6345228-6AF5-43E7-A8F0-B0FE175CC91D}"/>
              </a:ext>
            </a:extLst>
          </p:cNvPr>
          <p:cNvGrpSpPr/>
          <p:nvPr/>
        </p:nvGrpSpPr>
        <p:grpSpPr>
          <a:xfrm>
            <a:off x="1923727" y="182630"/>
            <a:ext cx="1752600" cy="832364"/>
            <a:chOff x="933617" y="110816"/>
            <a:chExt cx="1752600" cy="832364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93EFA1D1-261C-4120-B309-C73AE83247F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0BA89BE4-BD9C-4113-8B0B-D2E845613C97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31" name="Rounded Rectangle 1">
                <a:extLst>
                  <a:ext uri="{FF2B5EF4-FFF2-40B4-BE49-F238E27FC236}">
                    <a16:creationId xmlns:a16="http://schemas.microsoft.com/office/drawing/2014/main" id="{ACB4240E-AE36-497B-9781-AF9A82C43951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223BC046-8253-4B72-98C0-7ABBDF7B51D9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F07B0571-2414-443F-9EBD-3468C46C9572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42" name="Picture 541">
            <a:extLst>
              <a:ext uri="{FF2B5EF4-FFF2-40B4-BE49-F238E27FC236}">
                <a16:creationId xmlns:a16="http://schemas.microsoft.com/office/drawing/2014/main" id="{CCA77FF3-CC8C-467F-A1AA-329A73FAC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233761"/>
            <a:ext cx="239554" cy="239554"/>
          </a:xfrm>
          <a:prstGeom prst="rect">
            <a:avLst/>
          </a:prstGeom>
        </p:spPr>
      </p:pic>
      <p:pic>
        <p:nvPicPr>
          <p:cNvPr id="543" name="Picture 542">
            <a:extLst>
              <a:ext uri="{FF2B5EF4-FFF2-40B4-BE49-F238E27FC236}">
                <a16:creationId xmlns:a16="http://schemas.microsoft.com/office/drawing/2014/main" id="{AC4997BF-DB31-48DC-B49D-497C5C4E0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233761"/>
            <a:ext cx="239554" cy="239554"/>
          </a:xfrm>
          <a:prstGeom prst="rect">
            <a:avLst/>
          </a:prstGeom>
        </p:spPr>
      </p:pic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E4E0344-B544-4DCB-AF92-5889DB7A31CE}"/>
              </a:ext>
            </a:extLst>
          </p:cNvPr>
          <p:cNvGrpSpPr/>
          <p:nvPr/>
        </p:nvGrpSpPr>
        <p:grpSpPr>
          <a:xfrm>
            <a:off x="1923727" y="919561"/>
            <a:ext cx="1752600" cy="832364"/>
            <a:chOff x="933617" y="110816"/>
            <a:chExt cx="1752600" cy="832364"/>
          </a:xfrm>
        </p:grpSpPr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58D74C85-1533-4ED7-9089-D316B589727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8EDDB1C7-DA1E-4BEB-AA7B-6801B4C2592E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48" name="Rounded Rectangle 1">
                <a:extLst>
                  <a:ext uri="{FF2B5EF4-FFF2-40B4-BE49-F238E27FC236}">
                    <a16:creationId xmlns:a16="http://schemas.microsoft.com/office/drawing/2014/main" id="{B7DA1CE8-73EE-4C4F-AFD9-C88E44CF9614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1534A6D6-9055-4700-B5BC-8A15F2302586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CB64FFA0-B95D-4A31-B17B-F8D4DFDA663F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50" name="Picture 549">
            <a:extLst>
              <a:ext uri="{FF2B5EF4-FFF2-40B4-BE49-F238E27FC236}">
                <a16:creationId xmlns:a16="http://schemas.microsoft.com/office/drawing/2014/main" id="{4E119ED1-7166-4545-840F-109F2C10F3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970692"/>
            <a:ext cx="239554" cy="239554"/>
          </a:xfrm>
          <a:prstGeom prst="rect">
            <a:avLst/>
          </a:prstGeom>
        </p:spPr>
      </p:pic>
      <p:pic>
        <p:nvPicPr>
          <p:cNvPr id="560" name="Picture 559">
            <a:extLst>
              <a:ext uri="{FF2B5EF4-FFF2-40B4-BE49-F238E27FC236}">
                <a16:creationId xmlns:a16="http://schemas.microsoft.com/office/drawing/2014/main" id="{B0B6EAE1-43BB-4654-98EA-D22D546A7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970692"/>
            <a:ext cx="239554" cy="239554"/>
          </a:xfrm>
          <a:prstGeom prst="rect">
            <a:avLst/>
          </a:prstGeom>
        </p:spPr>
      </p:pic>
      <p:grpSp>
        <p:nvGrpSpPr>
          <p:cNvPr id="561" name="Group 560">
            <a:extLst>
              <a:ext uri="{FF2B5EF4-FFF2-40B4-BE49-F238E27FC236}">
                <a16:creationId xmlns:a16="http://schemas.microsoft.com/office/drawing/2014/main" id="{161DA829-7F1C-435B-9CE7-034E7D3E80EB}"/>
              </a:ext>
            </a:extLst>
          </p:cNvPr>
          <p:cNvGrpSpPr/>
          <p:nvPr/>
        </p:nvGrpSpPr>
        <p:grpSpPr>
          <a:xfrm>
            <a:off x="1923727" y="1663072"/>
            <a:ext cx="1752600" cy="832364"/>
            <a:chOff x="933617" y="110816"/>
            <a:chExt cx="1752600" cy="832364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22F074F-1BA8-4614-95BA-4E0A31CEFFD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FF462F36-6971-441E-94AD-383305B1F431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65" name="Rounded Rectangle 1">
                <a:extLst>
                  <a:ext uri="{FF2B5EF4-FFF2-40B4-BE49-F238E27FC236}">
                    <a16:creationId xmlns:a16="http://schemas.microsoft.com/office/drawing/2014/main" id="{B89FA502-7202-4388-8CDC-BE46BE87D8E3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B232C060-6A74-40EB-99F3-17FC10646E0E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6C4310BA-7EE8-4A87-8194-F85A69640558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67" name="Picture 566">
            <a:extLst>
              <a:ext uri="{FF2B5EF4-FFF2-40B4-BE49-F238E27FC236}">
                <a16:creationId xmlns:a16="http://schemas.microsoft.com/office/drawing/2014/main" id="{6EB72FFC-6C80-4286-9BE9-49694EAC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1714203"/>
            <a:ext cx="239554" cy="239554"/>
          </a:xfrm>
          <a:prstGeom prst="rect">
            <a:avLst/>
          </a:prstGeom>
        </p:spPr>
      </p:pic>
      <p:pic>
        <p:nvPicPr>
          <p:cNvPr id="568" name="Picture 567">
            <a:extLst>
              <a:ext uri="{FF2B5EF4-FFF2-40B4-BE49-F238E27FC236}">
                <a16:creationId xmlns:a16="http://schemas.microsoft.com/office/drawing/2014/main" id="{94ED91D6-085A-411A-B11E-490C31B34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1714203"/>
            <a:ext cx="239554" cy="239554"/>
          </a:xfrm>
          <a:prstGeom prst="rect">
            <a:avLst/>
          </a:prstGeom>
        </p:spPr>
      </p:pic>
      <p:grpSp>
        <p:nvGrpSpPr>
          <p:cNvPr id="578" name="Group 577">
            <a:extLst>
              <a:ext uri="{FF2B5EF4-FFF2-40B4-BE49-F238E27FC236}">
                <a16:creationId xmlns:a16="http://schemas.microsoft.com/office/drawing/2014/main" id="{F591927F-311F-44ED-9DF0-556F8BD6F5FA}"/>
              </a:ext>
            </a:extLst>
          </p:cNvPr>
          <p:cNvGrpSpPr/>
          <p:nvPr/>
        </p:nvGrpSpPr>
        <p:grpSpPr>
          <a:xfrm>
            <a:off x="1923727" y="2400003"/>
            <a:ext cx="1752600" cy="832364"/>
            <a:chOff x="933617" y="110816"/>
            <a:chExt cx="1752600" cy="832364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B530F570-A8AC-4E79-BC13-2566CC9AB58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9BA1256-F67F-4670-8BEA-749D9EA4114B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82" name="Rounded Rectangle 1">
                <a:extLst>
                  <a:ext uri="{FF2B5EF4-FFF2-40B4-BE49-F238E27FC236}">
                    <a16:creationId xmlns:a16="http://schemas.microsoft.com/office/drawing/2014/main" id="{4F4C76F9-3DD9-4098-85D4-ED4F15212577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B6E15D5E-7895-438D-9991-1793A5BD134F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5107632-FAE5-4B9B-B593-BFDD357991B0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4" name="Picture 583">
            <a:extLst>
              <a:ext uri="{FF2B5EF4-FFF2-40B4-BE49-F238E27FC236}">
                <a16:creationId xmlns:a16="http://schemas.microsoft.com/office/drawing/2014/main" id="{1BBD8F38-C704-4E3A-8B06-60DC8DAFD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2451134"/>
            <a:ext cx="239554" cy="239554"/>
          </a:xfrm>
          <a:prstGeom prst="rect">
            <a:avLst/>
          </a:prstGeom>
        </p:spPr>
      </p:pic>
      <p:pic>
        <p:nvPicPr>
          <p:cNvPr id="585" name="Picture 584">
            <a:extLst>
              <a:ext uri="{FF2B5EF4-FFF2-40B4-BE49-F238E27FC236}">
                <a16:creationId xmlns:a16="http://schemas.microsoft.com/office/drawing/2014/main" id="{574E95D2-5667-49E3-B593-439FC58F4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2451134"/>
            <a:ext cx="239554" cy="239554"/>
          </a:xfrm>
          <a:prstGeom prst="rect">
            <a:avLst/>
          </a:prstGeom>
        </p:spPr>
      </p:pic>
      <p:grpSp>
        <p:nvGrpSpPr>
          <p:cNvPr id="586" name="Group 585">
            <a:extLst>
              <a:ext uri="{FF2B5EF4-FFF2-40B4-BE49-F238E27FC236}">
                <a16:creationId xmlns:a16="http://schemas.microsoft.com/office/drawing/2014/main" id="{FD34D388-AFB2-4370-8947-E8B3B9322DB7}"/>
              </a:ext>
            </a:extLst>
          </p:cNvPr>
          <p:cNvGrpSpPr/>
          <p:nvPr/>
        </p:nvGrpSpPr>
        <p:grpSpPr>
          <a:xfrm>
            <a:off x="1923727" y="3143514"/>
            <a:ext cx="1752600" cy="832364"/>
            <a:chOff x="933617" y="110816"/>
            <a:chExt cx="1752600" cy="832364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8AE4CB05-BBA6-4BB9-BBEF-EE677DE18C4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20841447-FD96-45ED-AA72-02BB6A2E8C89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599" name="Rounded Rectangle 1">
                <a:extLst>
                  <a:ext uri="{FF2B5EF4-FFF2-40B4-BE49-F238E27FC236}">
                    <a16:creationId xmlns:a16="http://schemas.microsoft.com/office/drawing/2014/main" id="{9AB08F47-FBE1-487A-A4DA-CE3668ADFAC6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40C50CA-132D-4862-B724-C199CEE57A27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9A3F9F0-8A44-4795-9605-585B4B93C296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01" name="Picture 600">
            <a:extLst>
              <a:ext uri="{FF2B5EF4-FFF2-40B4-BE49-F238E27FC236}">
                <a16:creationId xmlns:a16="http://schemas.microsoft.com/office/drawing/2014/main" id="{C4FE711A-EC96-43F2-A595-D26F5B44F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3194645"/>
            <a:ext cx="239554" cy="239554"/>
          </a:xfrm>
          <a:prstGeom prst="rect">
            <a:avLst/>
          </a:prstGeom>
        </p:spPr>
      </p:pic>
      <p:pic>
        <p:nvPicPr>
          <p:cNvPr id="602" name="Picture 601">
            <a:extLst>
              <a:ext uri="{FF2B5EF4-FFF2-40B4-BE49-F238E27FC236}">
                <a16:creationId xmlns:a16="http://schemas.microsoft.com/office/drawing/2014/main" id="{1F9B3EB8-B192-4797-9831-A51854E6F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3194645"/>
            <a:ext cx="239554" cy="239554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0D3B2A5-B848-45F5-AEF3-21C74A093F95}"/>
              </a:ext>
            </a:extLst>
          </p:cNvPr>
          <p:cNvGrpSpPr/>
          <p:nvPr/>
        </p:nvGrpSpPr>
        <p:grpSpPr>
          <a:xfrm>
            <a:off x="1923727" y="3880445"/>
            <a:ext cx="1752600" cy="832364"/>
            <a:chOff x="933617" y="110816"/>
            <a:chExt cx="1752600" cy="832364"/>
          </a:xfrm>
        </p:grpSpPr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F76A9FD2-6026-4862-9C91-3C2C24F73EE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52E0F752-7F5A-4557-BA29-2BA7F9D1346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16" name="Rounded Rectangle 1">
                <a:extLst>
                  <a:ext uri="{FF2B5EF4-FFF2-40B4-BE49-F238E27FC236}">
                    <a16:creationId xmlns:a16="http://schemas.microsoft.com/office/drawing/2014/main" id="{FD80155F-1F22-48E1-B310-BEA802CDA60B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4310EC6F-5D7F-4923-8F36-2CC1C43ED603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A6E35586-D9F1-4244-BB0C-8016D84DB524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8" name="Picture 617">
            <a:extLst>
              <a:ext uri="{FF2B5EF4-FFF2-40B4-BE49-F238E27FC236}">
                <a16:creationId xmlns:a16="http://schemas.microsoft.com/office/drawing/2014/main" id="{61CE4580-E19F-4555-B785-6609D4FD0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3931576"/>
            <a:ext cx="239554" cy="239554"/>
          </a:xfrm>
          <a:prstGeom prst="rect">
            <a:avLst/>
          </a:prstGeom>
        </p:spPr>
      </p:pic>
      <p:pic>
        <p:nvPicPr>
          <p:cNvPr id="619" name="Picture 618">
            <a:extLst>
              <a:ext uri="{FF2B5EF4-FFF2-40B4-BE49-F238E27FC236}">
                <a16:creationId xmlns:a16="http://schemas.microsoft.com/office/drawing/2014/main" id="{69766B45-1EE6-49E6-9C3F-EC4E7AE47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3931576"/>
            <a:ext cx="239554" cy="239554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EF5E973F-EAD1-4B9C-BD24-38CA22295F26}"/>
              </a:ext>
            </a:extLst>
          </p:cNvPr>
          <p:cNvGrpSpPr/>
          <p:nvPr/>
        </p:nvGrpSpPr>
        <p:grpSpPr>
          <a:xfrm>
            <a:off x="1923727" y="4623956"/>
            <a:ext cx="1752600" cy="832364"/>
            <a:chOff x="933617" y="110816"/>
            <a:chExt cx="1752600" cy="832364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DF2716F-B7F2-461C-94D6-70FC161B99D4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777D17D2-52E4-4CD1-8E62-B0173590BB0C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33" name="Rounded Rectangle 1">
                <a:extLst>
                  <a:ext uri="{FF2B5EF4-FFF2-40B4-BE49-F238E27FC236}">
                    <a16:creationId xmlns:a16="http://schemas.microsoft.com/office/drawing/2014/main" id="{98A9EDDB-AA7B-4DF9-A9C5-5102DCE88E5A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EC47AA73-D6EA-47C4-9713-E746E58407A0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66252990-C5A1-4201-BA93-53FA38462761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35" name="Picture 634">
            <a:extLst>
              <a:ext uri="{FF2B5EF4-FFF2-40B4-BE49-F238E27FC236}">
                <a16:creationId xmlns:a16="http://schemas.microsoft.com/office/drawing/2014/main" id="{307B3C5D-230B-4AA0-9E3A-4FA5879D1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4675087"/>
            <a:ext cx="239554" cy="239554"/>
          </a:xfrm>
          <a:prstGeom prst="rect">
            <a:avLst/>
          </a:prstGeom>
        </p:spPr>
      </p:pic>
      <p:pic>
        <p:nvPicPr>
          <p:cNvPr id="636" name="Picture 635">
            <a:extLst>
              <a:ext uri="{FF2B5EF4-FFF2-40B4-BE49-F238E27FC236}">
                <a16:creationId xmlns:a16="http://schemas.microsoft.com/office/drawing/2014/main" id="{2EDDBE22-1FFA-463A-B289-B730F7D90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4675087"/>
            <a:ext cx="239554" cy="239554"/>
          </a:xfrm>
          <a:prstGeom prst="rect">
            <a:avLst/>
          </a:prstGeom>
        </p:spPr>
      </p:pic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DF1B0FC-ED54-4480-8B65-4C0FA5BC7D6F}"/>
              </a:ext>
            </a:extLst>
          </p:cNvPr>
          <p:cNvGrpSpPr/>
          <p:nvPr/>
        </p:nvGrpSpPr>
        <p:grpSpPr>
          <a:xfrm>
            <a:off x="1923727" y="5360887"/>
            <a:ext cx="1752600" cy="832364"/>
            <a:chOff x="933617" y="110816"/>
            <a:chExt cx="1752600" cy="832364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C399C569-68AC-4640-A8A3-202134EF7281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21B4DB33-85C9-47D0-9408-A86CE45E0EB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50" name="Rounded Rectangle 1">
                <a:extLst>
                  <a:ext uri="{FF2B5EF4-FFF2-40B4-BE49-F238E27FC236}">
                    <a16:creationId xmlns:a16="http://schemas.microsoft.com/office/drawing/2014/main" id="{AC4E3369-E087-4A65-91A1-774F47A9231F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D26AB0F8-BFC8-4162-8E70-9235E5A9BB5C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23069F74-D0DD-4992-9AD9-29B8D4A9317B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2" name="Picture 651">
            <a:extLst>
              <a:ext uri="{FF2B5EF4-FFF2-40B4-BE49-F238E27FC236}">
                <a16:creationId xmlns:a16="http://schemas.microsoft.com/office/drawing/2014/main" id="{17285D0C-7621-4F69-88AB-92D3D3D860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5412018"/>
            <a:ext cx="239554" cy="239554"/>
          </a:xfrm>
          <a:prstGeom prst="rect">
            <a:avLst/>
          </a:prstGeom>
        </p:spPr>
      </p:pic>
      <p:pic>
        <p:nvPicPr>
          <p:cNvPr id="653" name="Picture 652">
            <a:extLst>
              <a:ext uri="{FF2B5EF4-FFF2-40B4-BE49-F238E27FC236}">
                <a16:creationId xmlns:a16="http://schemas.microsoft.com/office/drawing/2014/main" id="{551CBC85-CE23-4F16-A6D1-24D1F057A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5412018"/>
            <a:ext cx="239554" cy="239554"/>
          </a:xfrm>
          <a:prstGeom prst="rect">
            <a:avLst/>
          </a:prstGeom>
        </p:spPr>
      </p:pic>
      <p:grpSp>
        <p:nvGrpSpPr>
          <p:cNvPr id="654" name="Group 653">
            <a:extLst>
              <a:ext uri="{FF2B5EF4-FFF2-40B4-BE49-F238E27FC236}">
                <a16:creationId xmlns:a16="http://schemas.microsoft.com/office/drawing/2014/main" id="{E2D33B34-6EBA-4917-8040-AAE2E9A211EB}"/>
              </a:ext>
            </a:extLst>
          </p:cNvPr>
          <p:cNvGrpSpPr/>
          <p:nvPr/>
        </p:nvGrpSpPr>
        <p:grpSpPr>
          <a:xfrm>
            <a:off x="1923727" y="6104398"/>
            <a:ext cx="1752600" cy="832364"/>
            <a:chOff x="933617" y="110816"/>
            <a:chExt cx="1752600" cy="832364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9AC8C0A9-624A-4A5D-9224-7FBFB600303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A738B1C7-34A4-4D86-A49F-EAD3881BFBBB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58" name="Rounded Rectangle 1">
                <a:extLst>
                  <a:ext uri="{FF2B5EF4-FFF2-40B4-BE49-F238E27FC236}">
                    <a16:creationId xmlns:a16="http://schemas.microsoft.com/office/drawing/2014/main" id="{2F8C984C-D15C-44E0-9E2C-6C9E1E6EC6D7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ACFD108D-D204-4146-A54D-489694AC0103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52B26CF4-4BA0-4EF3-A1C9-8FEAC9C40D43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60" name="Picture 659">
            <a:extLst>
              <a:ext uri="{FF2B5EF4-FFF2-40B4-BE49-F238E27FC236}">
                <a16:creationId xmlns:a16="http://schemas.microsoft.com/office/drawing/2014/main" id="{1A5180C7-0856-4D95-9248-C29B53F52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6155529"/>
            <a:ext cx="239554" cy="239554"/>
          </a:xfrm>
          <a:prstGeom prst="rect">
            <a:avLst/>
          </a:prstGeom>
        </p:spPr>
      </p:pic>
      <p:pic>
        <p:nvPicPr>
          <p:cNvPr id="661" name="Picture 660">
            <a:extLst>
              <a:ext uri="{FF2B5EF4-FFF2-40B4-BE49-F238E27FC236}">
                <a16:creationId xmlns:a16="http://schemas.microsoft.com/office/drawing/2014/main" id="{4E0ADE0B-117F-42E6-AC82-47F4272FB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6155529"/>
            <a:ext cx="239554" cy="239554"/>
          </a:xfrm>
          <a:prstGeom prst="rect">
            <a:avLst/>
          </a:prstGeom>
        </p:spPr>
      </p:pic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FBEDA05-A4F3-406A-B0B6-D5729B62D16D}"/>
              </a:ext>
            </a:extLst>
          </p:cNvPr>
          <p:cNvGrpSpPr/>
          <p:nvPr/>
        </p:nvGrpSpPr>
        <p:grpSpPr>
          <a:xfrm>
            <a:off x="1923727" y="6841329"/>
            <a:ext cx="1752600" cy="832364"/>
            <a:chOff x="933617" y="110816"/>
            <a:chExt cx="1752600" cy="832364"/>
          </a:xfrm>
        </p:grpSpPr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56EA2A98-1AAD-4E64-8389-19C1D5FB976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528C857F-7839-4823-AC50-3BC5051171E6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66" name="Rounded Rectangle 1">
                <a:extLst>
                  <a:ext uri="{FF2B5EF4-FFF2-40B4-BE49-F238E27FC236}">
                    <a16:creationId xmlns:a16="http://schemas.microsoft.com/office/drawing/2014/main" id="{D1518571-6028-4AA7-9156-15A7761074D3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4E2FEB7C-B63E-417A-8BDA-6D957BFB538F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AE4F061B-8FC6-4944-B135-81AA375DB4F0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68" name="Picture 667">
            <a:extLst>
              <a:ext uri="{FF2B5EF4-FFF2-40B4-BE49-F238E27FC236}">
                <a16:creationId xmlns:a16="http://schemas.microsoft.com/office/drawing/2014/main" id="{3D9339D0-D4EB-4E70-A89F-9E5BBD4C2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4" y="6892460"/>
            <a:ext cx="239554" cy="239554"/>
          </a:xfrm>
          <a:prstGeom prst="rect">
            <a:avLst/>
          </a:prstGeom>
        </p:spPr>
      </p:pic>
      <p:pic>
        <p:nvPicPr>
          <p:cNvPr id="669" name="Picture 668">
            <a:extLst>
              <a:ext uri="{FF2B5EF4-FFF2-40B4-BE49-F238E27FC236}">
                <a16:creationId xmlns:a16="http://schemas.microsoft.com/office/drawing/2014/main" id="{59960BB2-1E68-4218-9992-0B7F30E8B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59" y="6892460"/>
            <a:ext cx="239554" cy="239554"/>
          </a:xfrm>
          <a:prstGeom prst="rect">
            <a:avLst/>
          </a:prstGeom>
        </p:spPr>
      </p:pic>
      <p:grpSp>
        <p:nvGrpSpPr>
          <p:cNvPr id="670" name="Group 669">
            <a:extLst>
              <a:ext uri="{FF2B5EF4-FFF2-40B4-BE49-F238E27FC236}">
                <a16:creationId xmlns:a16="http://schemas.microsoft.com/office/drawing/2014/main" id="{58DB163E-95A1-4037-B6D3-E81DE64B5240}"/>
              </a:ext>
            </a:extLst>
          </p:cNvPr>
          <p:cNvGrpSpPr/>
          <p:nvPr/>
        </p:nvGrpSpPr>
        <p:grpSpPr>
          <a:xfrm>
            <a:off x="3739895" y="182630"/>
            <a:ext cx="1752600" cy="832364"/>
            <a:chOff x="933617" y="110816"/>
            <a:chExt cx="1752600" cy="832364"/>
          </a:xfrm>
        </p:grpSpPr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2ED419F5-0B72-4654-BB85-F27504648230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4133CA55-6D35-4966-9269-334F6E93C0D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74" name="Rounded Rectangle 1">
                <a:extLst>
                  <a:ext uri="{FF2B5EF4-FFF2-40B4-BE49-F238E27FC236}">
                    <a16:creationId xmlns:a16="http://schemas.microsoft.com/office/drawing/2014/main" id="{3EA9B068-31C2-4EB9-A56B-46593999B480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A9B25080-C9CE-4954-B609-2BE92634EC0D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04267C90-6F44-4FD1-9C55-4D328AA35F4D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76" name="Picture 675">
            <a:extLst>
              <a:ext uri="{FF2B5EF4-FFF2-40B4-BE49-F238E27FC236}">
                <a16:creationId xmlns:a16="http://schemas.microsoft.com/office/drawing/2014/main" id="{7AFAFCDF-1A66-418A-BA58-32D7240F2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233761"/>
            <a:ext cx="239554" cy="239554"/>
          </a:xfrm>
          <a:prstGeom prst="rect">
            <a:avLst/>
          </a:prstGeom>
        </p:spPr>
      </p:pic>
      <p:pic>
        <p:nvPicPr>
          <p:cNvPr id="677" name="Picture 676">
            <a:extLst>
              <a:ext uri="{FF2B5EF4-FFF2-40B4-BE49-F238E27FC236}">
                <a16:creationId xmlns:a16="http://schemas.microsoft.com/office/drawing/2014/main" id="{58229108-C5D3-4D90-872B-2F8155232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233761"/>
            <a:ext cx="239554" cy="239554"/>
          </a:xfrm>
          <a:prstGeom prst="rect">
            <a:avLst/>
          </a:prstGeom>
        </p:spPr>
      </p:pic>
      <p:grpSp>
        <p:nvGrpSpPr>
          <p:cNvPr id="678" name="Group 677">
            <a:extLst>
              <a:ext uri="{FF2B5EF4-FFF2-40B4-BE49-F238E27FC236}">
                <a16:creationId xmlns:a16="http://schemas.microsoft.com/office/drawing/2014/main" id="{5469950E-C7C4-4B1D-8D3C-2BFB7A7AD52D}"/>
              </a:ext>
            </a:extLst>
          </p:cNvPr>
          <p:cNvGrpSpPr/>
          <p:nvPr/>
        </p:nvGrpSpPr>
        <p:grpSpPr>
          <a:xfrm>
            <a:off x="3739895" y="919561"/>
            <a:ext cx="1752600" cy="832364"/>
            <a:chOff x="933617" y="110816"/>
            <a:chExt cx="1752600" cy="832364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8C276FA-2351-4208-854D-7CD7DDBAD75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B8D2DFD-AE0B-4CE8-80FD-0014D8B17CC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82" name="Rounded Rectangle 1">
                <a:extLst>
                  <a:ext uri="{FF2B5EF4-FFF2-40B4-BE49-F238E27FC236}">
                    <a16:creationId xmlns:a16="http://schemas.microsoft.com/office/drawing/2014/main" id="{4960D568-591F-4605-8805-571F1B428FC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586C64A-4270-4366-BA0A-F52F38D75A53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42A8166E-E5D0-401F-9691-B89503E299A7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84" name="Picture 683">
            <a:extLst>
              <a:ext uri="{FF2B5EF4-FFF2-40B4-BE49-F238E27FC236}">
                <a16:creationId xmlns:a16="http://schemas.microsoft.com/office/drawing/2014/main" id="{22D20324-BA3A-4EF6-A752-01A170BB4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970692"/>
            <a:ext cx="239554" cy="239554"/>
          </a:xfrm>
          <a:prstGeom prst="rect">
            <a:avLst/>
          </a:prstGeom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E946D0D9-05BF-4852-8547-ABCB0DECC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970692"/>
            <a:ext cx="239554" cy="239554"/>
          </a:xfrm>
          <a:prstGeom prst="rect">
            <a:avLst/>
          </a:prstGeom>
        </p:spPr>
      </p:pic>
      <p:grpSp>
        <p:nvGrpSpPr>
          <p:cNvPr id="686" name="Group 685">
            <a:extLst>
              <a:ext uri="{FF2B5EF4-FFF2-40B4-BE49-F238E27FC236}">
                <a16:creationId xmlns:a16="http://schemas.microsoft.com/office/drawing/2014/main" id="{70069DF7-9959-440A-8ECF-4DB613C9A7E5}"/>
              </a:ext>
            </a:extLst>
          </p:cNvPr>
          <p:cNvGrpSpPr/>
          <p:nvPr/>
        </p:nvGrpSpPr>
        <p:grpSpPr>
          <a:xfrm>
            <a:off x="3739895" y="1663072"/>
            <a:ext cx="1752600" cy="832364"/>
            <a:chOff x="933617" y="110816"/>
            <a:chExt cx="1752600" cy="832364"/>
          </a:xfrm>
        </p:grpSpPr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48052DD-5C02-4987-BAB4-C7D98E6851C0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9529B8AE-1749-4B22-A486-95F345982D03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90" name="Rounded Rectangle 1">
                <a:extLst>
                  <a:ext uri="{FF2B5EF4-FFF2-40B4-BE49-F238E27FC236}">
                    <a16:creationId xmlns:a16="http://schemas.microsoft.com/office/drawing/2014/main" id="{0F0C756A-8472-49ED-8357-1E29C53CA113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DBA3A4B0-9B4E-4F20-BCA2-A8DB3A8F8361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F8621BD-2497-49E0-B013-901C60683D1F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2" name="Picture 691">
            <a:extLst>
              <a:ext uri="{FF2B5EF4-FFF2-40B4-BE49-F238E27FC236}">
                <a16:creationId xmlns:a16="http://schemas.microsoft.com/office/drawing/2014/main" id="{8C925613-176F-4D9B-9DFC-BA4140E9F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1714203"/>
            <a:ext cx="239554" cy="239554"/>
          </a:xfrm>
          <a:prstGeom prst="rect">
            <a:avLst/>
          </a:prstGeom>
        </p:spPr>
      </p:pic>
      <p:pic>
        <p:nvPicPr>
          <p:cNvPr id="693" name="Picture 692">
            <a:extLst>
              <a:ext uri="{FF2B5EF4-FFF2-40B4-BE49-F238E27FC236}">
                <a16:creationId xmlns:a16="http://schemas.microsoft.com/office/drawing/2014/main" id="{3AF01819-6050-4065-8E35-8DC032FE9E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1714203"/>
            <a:ext cx="239554" cy="239554"/>
          </a:xfrm>
          <a:prstGeom prst="rect">
            <a:avLst/>
          </a:prstGeom>
        </p:spPr>
      </p:pic>
      <p:grpSp>
        <p:nvGrpSpPr>
          <p:cNvPr id="694" name="Group 693">
            <a:extLst>
              <a:ext uri="{FF2B5EF4-FFF2-40B4-BE49-F238E27FC236}">
                <a16:creationId xmlns:a16="http://schemas.microsoft.com/office/drawing/2014/main" id="{F8EA7D13-8EF6-46F1-B110-D9B706C6C5CA}"/>
              </a:ext>
            </a:extLst>
          </p:cNvPr>
          <p:cNvGrpSpPr/>
          <p:nvPr/>
        </p:nvGrpSpPr>
        <p:grpSpPr>
          <a:xfrm>
            <a:off x="3739895" y="2400003"/>
            <a:ext cx="1752600" cy="832364"/>
            <a:chOff x="933617" y="110816"/>
            <a:chExt cx="1752600" cy="832364"/>
          </a:xfrm>
        </p:grpSpPr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CE6DF3A-6763-4770-A40E-C5FFE50779B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36878915-CD9B-417F-81A9-EE95E5867043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698" name="Rounded Rectangle 1">
                <a:extLst>
                  <a:ext uri="{FF2B5EF4-FFF2-40B4-BE49-F238E27FC236}">
                    <a16:creationId xmlns:a16="http://schemas.microsoft.com/office/drawing/2014/main" id="{166AE181-5B25-4A5C-BFC9-EE29054FD4F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CA32597D-2CA5-4A56-87ED-38DC68447E8B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C75FF944-8DC9-4DB4-887F-424AC1F978F9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0" name="Picture 699">
            <a:extLst>
              <a:ext uri="{FF2B5EF4-FFF2-40B4-BE49-F238E27FC236}">
                <a16:creationId xmlns:a16="http://schemas.microsoft.com/office/drawing/2014/main" id="{91F99565-A6AC-4D2A-B17C-2D2639204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2451134"/>
            <a:ext cx="239554" cy="239554"/>
          </a:xfrm>
          <a:prstGeom prst="rect">
            <a:avLst/>
          </a:prstGeom>
        </p:spPr>
      </p:pic>
      <p:pic>
        <p:nvPicPr>
          <p:cNvPr id="701" name="Picture 700">
            <a:extLst>
              <a:ext uri="{FF2B5EF4-FFF2-40B4-BE49-F238E27FC236}">
                <a16:creationId xmlns:a16="http://schemas.microsoft.com/office/drawing/2014/main" id="{9767594D-C2AC-4168-8792-83A01224E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2451134"/>
            <a:ext cx="239554" cy="239554"/>
          </a:xfrm>
          <a:prstGeom prst="rect">
            <a:avLst/>
          </a:prstGeom>
        </p:spPr>
      </p:pic>
      <p:grpSp>
        <p:nvGrpSpPr>
          <p:cNvPr id="702" name="Group 701">
            <a:extLst>
              <a:ext uri="{FF2B5EF4-FFF2-40B4-BE49-F238E27FC236}">
                <a16:creationId xmlns:a16="http://schemas.microsoft.com/office/drawing/2014/main" id="{64F43AEE-10DB-4D84-8126-BA8828E0C3F4}"/>
              </a:ext>
            </a:extLst>
          </p:cNvPr>
          <p:cNvGrpSpPr/>
          <p:nvPr/>
        </p:nvGrpSpPr>
        <p:grpSpPr>
          <a:xfrm>
            <a:off x="3739895" y="3143514"/>
            <a:ext cx="1752600" cy="832364"/>
            <a:chOff x="933617" y="110816"/>
            <a:chExt cx="1752600" cy="832364"/>
          </a:xfrm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EBD99799-2D3E-40D9-ACE7-E42B9DACFA9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7CE351D5-DA87-4D9A-9FF4-FE19EA9A020B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06" name="Rounded Rectangle 1">
                <a:extLst>
                  <a:ext uri="{FF2B5EF4-FFF2-40B4-BE49-F238E27FC236}">
                    <a16:creationId xmlns:a16="http://schemas.microsoft.com/office/drawing/2014/main" id="{7418E0C0-E5E1-4F42-BA45-6462443C6C1C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68BABA3-8AB2-4417-B067-C3F955FDB8E8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B1E2C071-870B-4CEC-A0B8-A8F3C253A3F8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8" name="Picture 707">
            <a:extLst>
              <a:ext uri="{FF2B5EF4-FFF2-40B4-BE49-F238E27FC236}">
                <a16:creationId xmlns:a16="http://schemas.microsoft.com/office/drawing/2014/main" id="{4F1ACBEA-971C-427A-AA89-17CA4015C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3194645"/>
            <a:ext cx="239554" cy="239554"/>
          </a:xfrm>
          <a:prstGeom prst="rect">
            <a:avLst/>
          </a:prstGeom>
        </p:spPr>
      </p:pic>
      <p:pic>
        <p:nvPicPr>
          <p:cNvPr id="709" name="Picture 708">
            <a:extLst>
              <a:ext uri="{FF2B5EF4-FFF2-40B4-BE49-F238E27FC236}">
                <a16:creationId xmlns:a16="http://schemas.microsoft.com/office/drawing/2014/main" id="{6D030E28-059E-4C4F-A900-DFCC2075A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3194645"/>
            <a:ext cx="239554" cy="239554"/>
          </a:xfrm>
          <a:prstGeom prst="rect">
            <a:avLst/>
          </a:prstGeom>
        </p:spPr>
      </p:pic>
      <p:grpSp>
        <p:nvGrpSpPr>
          <p:cNvPr id="710" name="Group 709">
            <a:extLst>
              <a:ext uri="{FF2B5EF4-FFF2-40B4-BE49-F238E27FC236}">
                <a16:creationId xmlns:a16="http://schemas.microsoft.com/office/drawing/2014/main" id="{B01EBCB2-735C-4CCA-B161-C2D6C276D4CD}"/>
              </a:ext>
            </a:extLst>
          </p:cNvPr>
          <p:cNvGrpSpPr/>
          <p:nvPr/>
        </p:nvGrpSpPr>
        <p:grpSpPr>
          <a:xfrm>
            <a:off x="3739895" y="3880445"/>
            <a:ext cx="1752600" cy="832364"/>
            <a:chOff x="933617" y="110816"/>
            <a:chExt cx="1752600" cy="832364"/>
          </a:xfrm>
        </p:grpSpPr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B88132EF-9264-4D78-9DE2-156D71642661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4D1FDBE8-882D-441B-BC88-5B6AC06EA5A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14" name="Rounded Rectangle 1">
                <a:extLst>
                  <a:ext uri="{FF2B5EF4-FFF2-40B4-BE49-F238E27FC236}">
                    <a16:creationId xmlns:a16="http://schemas.microsoft.com/office/drawing/2014/main" id="{14CCB25D-ACA8-450A-B0A9-45815FB959CA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E84A564C-E89F-48DA-B4B9-BE0A53D3028E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EC5525B0-8365-4B3A-BC22-35E2C3224A79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16" name="Picture 715">
            <a:extLst>
              <a:ext uri="{FF2B5EF4-FFF2-40B4-BE49-F238E27FC236}">
                <a16:creationId xmlns:a16="http://schemas.microsoft.com/office/drawing/2014/main" id="{C2745235-0D14-45C2-A717-6277FAB07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3931576"/>
            <a:ext cx="239554" cy="239554"/>
          </a:xfrm>
          <a:prstGeom prst="rect">
            <a:avLst/>
          </a:prstGeom>
        </p:spPr>
      </p:pic>
      <p:pic>
        <p:nvPicPr>
          <p:cNvPr id="717" name="Picture 716">
            <a:extLst>
              <a:ext uri="{FF2B5EF4-FFF2-40B4-BE49-F238E27FC236}">
                <a16:creationId xmlns:a16="http://schemas.microsoft.com/office/drawing/2014/main" id="{1F7643F6-F719-48A5-8DE9-25EEA6B814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3931576"/>
            <a:ext cx="239554" cy="239554"/>
          </a:xfrm>
          <a:prstGeom prst="rect">
            <a:avLst/>
          </a:prstGeom>
        </p:spPr>
      </p:pic>
      <p:grpSp>
        <p:nvGrpSpPr>
          <p:cNvPr id="718" name="Group 717">
            <a:extLst>
              <a:ext uri="{FF2B5EF4-FFF2-40B4-BE49-F238E27FC236}">
                <a16:creationId xmlns:a16="http://schemas.microsoft.com/office/drawing/2014/main" id="{6C1C44B0-1D65-4134-BAB2-394E7EC6DDF7}"/>
              </a:ext>
            </a:extLst>
          </p:cNvPr>
          <p:cNvGrpSpPr/>
          <p:nvPr/>
        </p:nvGrpSpPr>
        <p:grpSpPr>
          <a:xfrm>
            <a:off x="3739895" y="4623956"/>
            <a:ext cx="1752600" cy="832364"/>
            <a:chOff x="933617" y="110816"/>
            <a:chExt cx="1752600" cy="832364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C162B4C4-84E6-4E9A-AF39-FB39A19DF24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9A6E28D8-42A3-46E2-9DAE-C72024655A9E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22" name="Rounded Rectangle 1">
                <a:extLst>
                  <a:ext uri="{FF2B5EF4-FFF2-40B4-BE49-F238E27FC236}">
                    <a16:creationId xmlns:a16="http://schemas.microsoft.com/office/drawing/2014/main" id="{B3C2C44C-9FFF-4372-85A9-22C97073BB3C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C0F4DBB6-42EA-4F43-A891-E21550A1D668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64815B8A-9D05-4FEA-97E1-4FDBEEF29B05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4" name="Picture 723">
            <a:extLst>
              <a:ext uri="{FF2B5EF4-FFF2-40B4-BE49-F238E27FC236}">
                <a16:creationId xmlns:a16="http://schemas.microsoft.com/office/drawing/2014/main" id="{D94369EB-4993-40B3-ABE8-A89776EC8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4675087"/>
            <a:ext cx="239554" cy="239554"/>
          </a:xfrm>
          <a:prstGeom prst="rect">
            <a:avLst/>
          </a:prstGeom>
        </p:spPr>
      </p:pic>
      <p:pic>
        <p:nvPicPr>
          <p:cNvPr id="725" name="Picture 724">
            <a:extLst>
              <a:ext uri="{FF2B5EF4-FFF2-40B4-BE49-F238E27FC236}">
                <a16:creationId xmlns:a16="http://schemas.microsoft.com/office/drawing/2014/main" id="{539F8362-1E1C-4E53-AFED-7E9E9EAC0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4675087"/>
            <a:ext cx="239554" cy="239554"/>
          </a:xfrm>
          <a:prstGeom prst="rect">
            <a:avLst/>
          </a:prstGeom>
        </p:spPr>
      </p:pic>
      <p:grpSp>
        <p:nvGrpSpPr>
          <p:cNvPr id="726" name="Group 725">
            <a:extLst>
              <a:ext uri="{FF2B5EF4-FFF2-40B4-BE49-F238E27FC236}">
                <a16:creationId xmlns:a16="http://schemas.microsoft.com/office/drawing/2014/main" id="{A44E96DC-121F-4B72-B760-E91E81766CB3}"/>
              </a:ext>
            </a:extLst>
          </p:cNvPr>
          <p:cNvGrpSpPr/>
          <p:nvPr/>
        </p:nvGrpSpPr>
        <p:grpSpPr>
          <a:xfrm>
            <a:off x="3739895" y="5360887"/>
            <a:ext cx="1752600" cy="832364"/>
            <a:chOff x="933617" y="110816"/>
            <a:chExt cx="1752600" cy="832364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544472D9-3250-49FF-BA38-E6E1C680811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2A205114-EFC4-48FB-8E4C-55B5DDF7CC36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30" name="Rounded Rectangle 1">
                <a:extLst>
                  <a:ext uri="{FF2B5EF4-FFF2-40B4-BE49-F238E27FC236}">
                    <a16:creationId xmlns:a16="http://schemas.microsoft.com/office/drawing/2014/main" id="{72DDD9B1-687B-48DD-BD12-AEC0FBEBFCDF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DD1F7E68-D2DE-4DB3-BAF1-75BB277E6B61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CED6AD93-604F-4CBF-AA3E-A4F67B7E745A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32" name="Picture 731">
            <a:extLst>
              <a:ext uri="{FF2B5EF4-FFF2-40B4-BE49-F238E27FC236}">
                <a16:creationId xmlns:a16="http://schemas.microsoft.com/office/drawing/2014/main" id="{D5CE0EB1-030D-43D9-9768-B8F2C4FD8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5412018"/>
            <a:ext cx="239554" cy="239554"/>
          </a:xfrm>
          <a:prstGeom prst="rect">
            <a:avLst/>
          </a:prstGeom>
        </p:spPr>
      </p:pic>
      <p:pic>
        <p:nvPicPr>
          <p:cNvPr id="733" name="Picture 732">
            <a:extLst>
              <a:ext uri="{FF2B5EF4-FFF2-40B4-BE49-F238E27FC236}">
                <a16:creationId xmlns:a16="http://schemas.microsoft.com/office/drawing/2014/main" id="{044E0AFA-22D9-4E71-B70D-44965F750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5412018"/>
            <a:ext cx="239554" cy="239554"/>
          </a:xfrm>
          <a:prstGeom prst="rect">
            <a:avLst/>
          </a:prstGeom>
        </p:spPr>
      </p:pic>
      <p:grpSp>
        <p:nvGrpSpPr>
          <p:cNvPr id="734" name="Group 733">
            <a:extLst>
              <a:ext uri="{FF2B5EF4-FFF2-40B4-BE49-F238E27FC236}">
                <a16:creationId xmlns:a16="http://schemas.microsoft.com/office/drawing/2014/main" id="{34D944B7-4867-415E-B588-72458F0A2666}"/>
              </a:ext>
            </a:extLst>
          </p:cNvPr>
          <p:cNvGrpSpPr/>
          <p:nvPr/>
        </p:nvGrpSpPr>
        <p:grpSpPr>
          <a:xfrm>
            <a:off x="3739895" y="6104398"/>
            <a:ext cx="1752600" cy="832364"/>
            <a:chOff x="933617" y="110816"/>
            <a:chExt cx="1752600" cy="832364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39BF7265-5455-4DB7-AF2C-D36FF59506F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983A29E6-8B8A-48CE-A2BC-B39E6CBFE830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38" name="Rounded Rectangle 1">
                <a:extLst>
                  <a:ext uri="{FF2B5EF4-FFF2-40B4-BE49-F238E27FC236}">
                    <a16:creationId xmlns:a16="http://schemas.microsoft.com/office/drawing/2014/main" id="{F8311F70-9186-4F7E-86EC-B971AB4D8F5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60185C3-CDAA-4852-B34D-671865AD44CC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B317DE79-3B89-4534-A931-728D538A3FD5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0" name="Picture 739">
            <a:extLst>
              <a:ext uri="{FF2B5EF4-FFF2-40B4-BE49-F238E27FC236}">
                <a16:creationId xmlns:a16="http://schemas.microsoft.com/office/drawing/2014/main" id="{FB15ABEB-898E-43D8-B0C4-F2B407BF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6155529"/>
            <a:ext cx="239554" cy="239554"/>
          </a:xfrm>
          <a:prstGeom prst="rect">
            <a:avLst/>
          </a:prstGeom>
        </p:spPr>
      </p:pic>
      <p:pic>
        <p:nvPicPr>
          <p:cNvPr id="741" name="Picture 740">
            <a:extLst>
              <a:ext uri="{FF2B5EF4-FFF2-40B4-BE49-F238E27FC236}">
                <a16:creationId xmlns:a16="http://schemas.microsoft.com/office/drawing/2014/main" id="{51CD22D7-7BE2-47FC-B454-5E0A293A9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6155529"/>
            <a:ext cx="239554" cy="239554"/>
          </a:xfrm>
          <a:prstGeom prst="rect">
            <a:avLst/>
          </a:prstGeom>
        </p:spPr>
      </p:pic>
      <p:grpSp>
        <p:nvGrpSpPr>
          <p:cNvPr id="742" name="Group 741">
            <a:extLst>
              <a:ext uri="{FF2B5EF4-FFF2-40B4-BE49-F238E27FC236}">
                <a16:creationId xmlns:a16="http://schemas.microsoft.com/office/drawing/2014/main" id="{CF4AF769-61F1-42D1-A2AD-70F949A6F323}"/>
              </a:ext>
            </a:extLst>
          </p:cNvPr>
          <p:cNvGrpSpPr/>
          <p:nvPr/>
        </p:nvGrpSpPr>
        <p:grpSpPr>
          <a:xfrm>
            <a:off x="3739895" y="6841329"/>
            <a:ext cx="1752600" cy="832364"/>
            <a:chOff x="933617" y="110816"/>
            <a:chExt cx="1752600" cy="832364"/>
          </a:xfrm>
        </p:grpSpPr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3033FC78-3463-400F-B899-29B00AB9144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58B36465-3571-4527-83DE-30159A7C17C0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46" name="Rounded Rectangle 1">
                <a:extLst>
                  <a:ext uri="{FF2B5EF4-FFF2-40B4-BE49-F238E27FC236}">
                    <a16:creationId xmlns:a16="http://schemas.microsoft.com/office/drawing/2014/main" id="{515DF60F-03FB-4988-8972-3DC14B234497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8186893F-776B-4447-A71A-9FB69AB6CFAD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3B8B0BFF-C31B-432B-91B4-342A7AB0C076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8" name="Picture 747">
            <a:extLst>
              <a:ext uri="{FF2B5EF4-FFF2-40B4-BE49-F238E27FC236}">
                <a16:creationId xmlns:a16="http://schemas.microsoft.com/office/drawing/2014/main" id="{5495D48C-82F4-4062-BA4B-F4491940E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2" y="6892460"/>
            <a:ext cx="239554" cy="239554"/>
          </a:xfrm>
          <a:prstGeom prst="rect">
            <a:avLst/>
          </a:prstGeom>
        </p:spPr>
      </p:pic>
      <p:pic>
        <p:nvPicPr>
          <p:cNvPr id="749" name="Picture 748">
            <a:extLst>
              <a:ext uri="{FF2B5EF4-FFF2-40B4-BE49-F238E27FC236}">
                <a16:creationId xmlns:a16="http://schemas.microsoft.com/office/drawing/2014/main" id="{E8F9C065-55F0-4902-B6F4-98E71DA56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27" y="6892460"/>
            <a:ext cx="239554" cy="239554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41228477-42D9-4A7D-923C-B20588FF5813}"/>
              </a:ext>
            </a:extLst>
          </p:cNvPr>
          <p:cNvGrpSpPr/>
          <p:nvPr/>
        </p:nvGrpSpPr>
        <p:grpSpPr>
          <a:xfrm>
            <a:off x="5560530" y="182630"/>
            <a:ext cx="1752600" cy="832364"/>
            <a:chOff x="933617" y="110816"/>
            <a:chExt cx="1752600" cy="832364"/>
          </a:xfrm>
        </p:grpSpPr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BBDEB598-8BB9-4A0C-99B7-7FD45E77133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CEB0BAC5-8A4D-4BDC-9AA0-2A9DEFB8242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54" name="Rounded Rectangle 1">
                <a:extLst>
                  <a:ext uri="{FF2B5EF4-FFF2-40B4-BE49-F238E27FC236}">
                    <a16:creationId xmlns:a16="http://schemas.microsoft.com/office/drawing/2014/main" id="{71EC7420-BCBE-4E80-88E5-E47690D2D3F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C2B567C5-76D5-48EF-92D6-DE355FC86177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D8B2AB16-3B6F-47A4-973D-B43F8EAC773D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56" name="Picture 755">
            <a:extLst>
              <a:ext uri="{FF2B5EF4-FFF2-40B4-BE49-F238E27FC236}">
                <a16:creationId xmlns:a16="http://schemas.microsoft.com/office/drawing/2014/main" id="{9182703D-CCBC-41DA-8692-E4F03C88C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233761"/>
            <a:ext cx="239554" cy="239554"/>
          </a:xfrm>
          <a:prstGeom prst="rect">
            <a:avLst/>
          </a:prstGeom>
        </p:spPr>
      </p:pic>
      <p:pic>
        <p:nvPicPr>
          <p:cNvPr id="757" name="Picture 756">
            <a:extLst>
              <a:ext uri="{FF2B5EF4-FFF2-40B4-BE49-F238E27FC236}">
                <a16:creationId xmlns:a16="http://schemas.microsoft.com/office/drawing/2014/main" id="{48CA3734-61E4-403C-BCFD-A8F475429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233761"/>
            <a:ext cx="239554" cy="239554"/>
          </a:xfrm>
          <a:prstGeom prst="rect">
            <a:avLst/>
          </a:prstGeom>
        </p:spPr>
      </p:pic>
      <p:grpSp>
        <p:nvGrpSpPr>
          <p:cNvPr id="758" name="Group 757">
            <a:extLst>
              <a:ext uri="{FF2B5EF4-FFF2-40B4-BE49-F238E27FC236}">
                <a16:creationId xmlns:a16="http://schemas.microsoft.com/office/drawing/2014/main" id="{ABC1A0B5-6C50-42C2-9972-15B044AB779F}"/>
              </a:ext>
            </a:extLst>
          </p:cNvPr>
          <p:cNvGrpSpPr/>
          <p:nvPr/>
        </p:nvGrpSpPr>
        <p:grpSpPr>
          <a:xfrm>
            <a:off x="5560530" y="919561"/>
            <a:ext cx="1752600" cy="832364"/>
            <a:chOff x="933617" y="110816"/>
            <a:chExt cx="1752600" cy="832364"/>
          </a:xfrm>
        </p:grpSpPr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FDEB2AE2-E678-4227-92C8-CD4CED7A144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409EDCBD-F08C-4972-BEA4-98558FA624C0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62" name="Rounded Rectangle 1">
                <a:extLst>
                  <a:ext uri="{FF2B5EF4-FFF2-40B4-BE49-F238E27FC236}">
                    <a16:creationId xmlns:a16="http://schemas.microsoft.com/office/drawing/2014/main" id="{FAD64CE3-9E26-4E31-A325-33C407BF13C9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B16E303-0253-472C-9659-C0C29CE3AD8B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A6A30923-1197-485F-B867-11A4DBAF54D0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64" name="Picture 763">
            <a:extLst>
              <a:ext uri="{FF2B5EF4-FFF2-40B4-BE49-F238E27FC236}">
                <a16:creationId xmlns:a16="http://schemas.microsoft.com/office/drawing/2014/main" id="{30819EFE-6E04-484F-9733-2FE8A50803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970692"/>
            <a:ext cx="239554" cy="239554"/>
          </a:xfrm>
          <a:prstGeom prst="rect">
            <a:avLst/>
          </a:prstGeom>
        </p:spPr>
      </p:pic>
      <p:pic>
        <p:nvPicPr>
          <p:cNvPr id="765" name="Picture 764">
            <a:extLst>
              <a:ext uri="{FF2B5EF4-FFF2-40B4-BE49-F238E27FC236}">
                <a16:creationId xmlns:a16="http://schemas.microsoft.com/office/drawing/2014/main" id="{BD443342-A794-477E-AE84-AB652BA74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970692"/>
            <a:ext cx="239554" cy="239554"/>
          </a:xfrm>
          <a:prstGeom prst="rect">
            <a:avLst/>
          </a:prstGeom>
        </p:spPr>
      </p:pic>
      <p:grpSp>
        <p:nvGrpSpPr>
          <p:cNvPr id="766" name="Group 765">
            <a:extLst>
              <a:ext uri="{FF2B5EF4-FFF2-40B4-BE49-F238E27FC236}">
                <a16:creationId xmlns:a16="http://schemas.microsoft.com/office/drawing/2014/main" id="{5FB59F71-3B22-4575-A7DC-B78947ACD0A6}"/>
              </a:ext>
            </a:extLst>
          </p:cNvPr>
          <p:cNvGrpSpPr/>
          <p:nvPr/>
        </p:nvGrpSpPr>
        <p:grpSpPr>
          <a:xfrm>
            <a:off x="5560530" y="1663072"/>
            <a:ext cx="1752600" cy="832364"/>
            <a:chOff x="933617" y="110816"/>
            <a:chExt cx="1752600" cy="832364"/>
          </a:xfrm>
        </p:grpSpPr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B6E7834F-802D-461E-BC05-9E0880216BE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B220929B-BC20-4F22-A337-B5AE7035F5E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70" name="Rounded Rectangle 1">
                <a:extLst>
                  <a:ext uri="{FF2B5EF4-FFF2-40B4-BE49-F238E27FC236}">
                    <a16:creationId xmlns:a16="http://schemas.microsoft.com/office/drawing/2014/main" id="{29D3CD75-8D04-4B82-9F89-DE91B7B0845C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824F502F-AAC4-43BD-B5B5-9C61E89B4488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F0767704-642D-45A3-AD28-CAE9D61B8868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72" name="Picture 771">
            <a:extLst>
              <a:ext uri="{FF2B5EF4-FFF2-40B4-BE49-F238E27FC236}">
                <a16:creationId xmlns:a16="http://schemas.microsoft.com/office/drawing/2014/main" id="{DC6BE65F-188B-4291-BCE0-7333037F0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1714203"/>
            <a:ext cx="239554" cy="239554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C145FDD4-6FEC-4193-8604-53ADD467E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1714203"/>
            <a:ext cx="239554" cy="239554"/>
          </a:xfrm>
          <a:prstGeom prst="rect">
            <a:avLst/>
          </a:prstGeom>
        </p:spPr>
      </p:pic>
      <p:grpSp>
        <p:nvGrpSpPr>
          <p:cNvPr id="774" name="Group 773">
            <a:extLst>
              <a:ext uri="{FF2B5EF4-FFF2-40B4-BE49-F238E27FC236}">
                <a16:creationId xmlns:a16="http://schemas.microsoft.com/office/drawing/2014/main" id="{77012E4D-24E6-426E-ABA6-A40EF0361972}"/>
              </a:ext>
            </a:extLst>
          </p:cNvPr>
          <p:cNvGrpSpPr/>
          <p:nvPr/>
        </p:nvGrpSpPr>
        <p:grpSpPr>
          <a:xfrm>
            <a:off x="5560530" y="2400003"/>
            <a:ext cx="1752600" cy="832364"/>
            <a:chOff x="933617" y="110816"/>
            <a:chExt cx="1752600" cy="832364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894D4AAC-DEA5-44E2-8955-892D1FA6613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A2A6397B-04D6-4931-BEC0-C92B448F5491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78" name="Rounded Rectangle 1">
                <a:extLst>
                  <a:ext uri="{FF2B5EF4-FFF2-40B4-BE49-F238E27FC236}">
                    <a16:creationId xmlns:a16="http://schemas.microsoft.com/office/drawing/2014/main" id="{D7296A4A-E863-4EC6-86AA-A5E7BDA0ED2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1F1E6EEC-2951-4010-9206-00E9C2401389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40234DF3-F7C7-46F1-8890-346C459A9F33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80" name="Picture 779">
            <a:extLst>
              <a:ext uri="{FF2B5EF4-FFF2-40B4-BE49-F238E27FC236}">
                <a16:creationId xmlns:a16="http://schemas.microsoft.com/office/drawing/2014/main" id="{46B9B893-769D-41EB-B6BC-3C92FAC61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2451134"/>
            <a:ext cx="239554" cy="239554"/>
          </a:xfrm>
          <a:prstGeom prst="rect">
            <a:avLst/>
          </a:prstGeom>
        </p:spPr>
      </p:pic>
      <p:pic>
        <p:nvPicPr>
          <p:cNvPr id="781" name="Picture 780">
            <a:extLst>
              <a:ext uri="{FF2B5EF4-FFF2-40B4-BE49-F238E27FC236}">
                <a16:creationId xmlns:a16="http://schemas.microsoft.com/office/drawing/2014/main" id="{7297251D-A1DC-4382-9B5F-32AF9B99F6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2451134"/>
            <a:ext cx="239554" cy="239554"/>
          </a:xfrm>
          <a:prstGeom prst="rect">
            <a:avLst/>
          </a:prstGeom>
        </p:spPr>
      </p:pic>
      <p:grpSp>
        <p:nvGrpSpPr>
          <p:cNvPr id="782" name="Group 781">
            <a:extLst>
              <a:ext uri="{FF2B5EF4-FFF2-40B4-BE49-F238E27FC236}">
                <a16:creationId xmlns:a16="http://schemas.microsoft.com/office/drawing/2014/main" id="{9AB8F92E-254C-4B54-B63C-9425E280D612}"/>
              </a:ext>
            </a:extLst>
          </p:cNvPr>
          <p:cNvGrpSpPr/>
          <p:nvPr/>
        </p:nvGrpSpPr>
        <p:grpSpPr>
          <a:xfrm>
            <a:off x="5560530" y="3143514"/>
            <a:ext cx="1752600" cy="832364"/>
            <a:chOff x="933617" y="110816"/>
            <a:chExt cx="1752600" cy="832364"/>
          </a:xfrm>
        </p:grpSpPr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0772BBE2-829E-445F-A451-D24916E0C1D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4D5D41A-8B4C-47FC-83CD-E583919BC51B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86" name="Rounded Rectangle 1">
                <a:extLst>
                  <a:ext uri="{FF2B5EF4-FFF2-40B4-BE49-F238E27FC236}">
                    <a16:creationId xmlns:a16="http://schemas.microsoft.com/office/drawing/2014/main" id="{75079CE2-29C5-4DC9-969F-BB53B868DEDC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9AB4BD2C-AD12-44D2-B6EB-D9DA50BE955B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13B51EFC-7CDD-4100-A693-4CDB721577FD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88" name="Picture 787">
            <a:extLst>
              <a:ext uri="{FF2B5EF4-FFF2-40B4-BE49-F238E27FC236}">
                <a16:creationId xmlns:a16="http://schemas.microsoft.com/office/drawing/2014/main" id="{BEB67BD9-3861-430A-8010-87EC319B8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3194645"/>
            <a:ext cx="239554" cy="239554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291ABFE0-F009-4C77-B16B-EC4EA2694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3194645"/>
            <a:ext cx="239554" cy="239554"/>
          </a:xfrm>
          <a:prstGeom prst="rect">
            <a:avLst/>
          </a:prstGeom>
        </p:spPr>
      </p:pic>
      <p:grpSp>
        <p:nvGrpSpPr>
          <p:cNvPr id="790" name="Group 789">
            <a:extLst>
              <a:ext uri="{FF2B5EF4-FFF2-40B4-BE49-F238E27FC236}">
                <a16:creationId xmlns:a16="http://schemas.microsoft.com/office/drawing/2014/main" id="{6FA23144-3A41-4311-8F1F-220A812ED9F2}"/>
              </a:ext>
            </a:extLst>
          </p:cNvPr>
          <p:cNvGrpSpPr/>
          <p:nvPr/>
        </p:nvGrpSpPr>
        <p:grpSpPr>
          <a:xfrm>
            <a:off x="5560530" y="3880445"/>
            <a:ext cx="1752600" cy="832364"/>
            <a:chOff x="933617" y="110816"/>
            <a:chExt cx="1752600" cy="832364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E7EB33-9BA0-4EF3-8E0B-3BEB4934E381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A9B7D258-0B21-424D-8669-C954324C4AF9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794" name="Rounded Rectangle 1">
                <a:extLst>
                  <a:ext uri="{FF2B5EF4-FFF2-40B4-BE49-F238E27FC236}">
                    <a16:creationId xmlns:a16="http://schemas.microsoft.com/office/drawing/2014/main" id="{118E91AA-222B-4B36-A64C-3EB8F0F20491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D719C5BA-E921-4E46-AE75-9F5C8A0697F0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1CD93E57-13D7-4208-8529-B35ADD006882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96" name="Picture 795">
            <a:extLst>
              <a:ext uri="{FF2B5EF4-FFF2-40B4-BE49-F238E27FC236}">
                <a16:creationId xmlns:a16="http://schemas.microsoft.com/office/drawing/2014/main" id="{9D59D421-54F2-409A-B1A1-CE401E736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3931576"/>
            <a:ext cx="239554" cy="239554"/>
          </a:xfrm>
          <a:prstGeom prst="rect">
            <a:avLst/>
          </a:prstGeom>
        </p:spPr>
      </p:pic>
      <p:pic>
        <p:nvPicPr>
          <p:cNvPr id="797" name="Picture 796">
            <a:extLst>
              <a:ext uri="{FF2B5EF4-FFF2-40B4-BE49-F238E27FC236}">
                <a16:creationId xmlns:a16="http://schemas.microsoft.com/office/drawing/2014/main" id="{219C6F5E-9921-47D5-ADA8-95E09A68C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3931576"/>
            <a:ext cx="239554" cy="239554"/>
          </a:xfrm>
          <a:prstGeom prst="rect">
            <a:avLst/>
          </a:prstGeom>
        </p:spPr>
      </p:pic>
      <p:grpSp>
        <p:nvGrpSpPr>
          <p:cNvPr id="798" name="Group 797">
            <a:extLst>
              <a:ext uri="{FF2B5EF4-FFF2-40B4-BE49-F238E27FC236}">
                <a16:creationId xmlns:a16="http://schemas.microsoft.com/office/drawing/2014/main" id="{85B1DFB4-C301-4CFE-A0BE-F49FC7975BAB}"/>
              </a:ext>
            </a:extLst>
          </p:cNvPr>
          <p:cNvGrpSpPr/>
          <p:nvPr/>
        </p:nvGrpSpPr>
        <p:grpSpPr>
          <a:xfrm>
            <a:off x="5560530" y="4623956"/>
            <a:ext cx="1752600" cy="832364"/>
            <a:chOff x="933617" y="110816"/>
            <a:chExt cx="1752600" cy="832364"/>
          </a:xfrm>
        </p:grpSpPr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F960A7BC-69EB-433E-835D-2989AE57240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36C27DB8-620C-4A2F-BBDF-8B270BB8FFF9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02" name="Rounded Rectangle 1">
                <a:extLst>
                  <a:ext uri="{FF2B5EF4-FFF2-40B4-BE49-F238E27FC236}">
                    <a16:creationId xmlns:a16="http://schemas.microsoft.com/office/drawing/2014/main" id="{65A3B999-1D68-4B3B-BF90-9192C83F44E1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85B0F03B-0FA2-473A-9C34-49D313AF779B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EB423E7A-2F1A-4837-8695-C1C60FB8B6CB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4" name="Picture 803">
            <a:extLst>
              <a:ext uri="{FF2B5EF4-FFF2-40B4-BE49-F238E27FC236}">
                <a16:creationId xmlns:a16="http://schemas.microsoft.com/office/drawing/2014/main" id="{48C7D8AC-6C27-4091-8ABF-CC83027E7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4675087"/>
            <a:ext cx="239554" cy="239554"/>
          </a:xfrm>
          <a:prstGeom prst="rect">
            <a:avLst/>
          </a:prstGeom>
        </p:spPr>
      </p:pic>
      <p:pic>
        <p:nvPicPr>
          <p:cNvPr id="805" name="Picture 804">
            <a:extLst>
              <a:ext uri="{FF2B5EF4-FFF2-40B4-BE49-F238E27FC236}">
                <a16:creationId xmlns:a16="http://schemas.microsoft.com/office/drawing/2014/main" id="{53F19DFA-D11E-43E0-AFC7-0D05CAC9B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4675087"/>
            <a:ext cx="239554" cy="239554"/>
          </a:xfrm>
          <a:prstGeom prst="rect">
            <a:avLst/>
          </a:prstGeom>
        </p:spPr>
      </p:pic>
      <p:grpSp>
        <p:nvGrpSpPr>
          <p:cNvPr id="806" name="Group 805">
            <a:extLst>
              <a:ext uri="{FF2B5EF4-FFF2-40B4-BE49-F238E27FC236}">
                <a16:creationId xmlns:a16="http://schemas.microsoft.com/office/drawing/2014/main" id="{30C1103C-D638-4BDA-93AE-16062A10AA38}"/>
              </a:ext>
            </a:extLst>
          </p:cNvPr>
          <p:cNvGrpSpPr/>
          <p:nvPr/>
        </p:nvGrpSpPr>
        <p:grpSpPr>
          <a:xfrm>
            <a:off x="5560530" y="5360887"/>
            <a:ext cx="1752600" cy="832364"/>
            <a:chOff x="933617" y="110816"/>
            <a:chExt cx="1752600" cy="832364"/>
          </a:xfrm>
        </p:grpSpPr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745C52FC-92FD-4BBC-8960-4B886027366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6338EA3F-DA6C-4840-93BF-63ACAFAC9E2D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10" name="Rounded Rectangle 1">
                <a:extLst>
                  <a:ext uri="{FF2B5EF4-FFF2-40B4-BE49-F238E27FC236}">
                    <a16:creationId xmlns:a16="http://schemas.microsoft.com/office/drawing/2014/main" id="{AE3FB941-D0AD-4FCC-AB03-A996358F8B26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TextBox 810">
                <a:extLst>
                  <a:ext uri="{FF2B5EF4-FFF2-40B4-BE49-F238E27FC236}">
                    <a16:creationId xmlns:a16="http://schemas.microsoft.com/office/drawing/2014/main" id="{4ADA09B7-6CCD-4942-A4C9-1E9095FF6619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5E155EB6-6D0D-40B5-8A1E-4A91E726460A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2" name="Picture 811">
            <a:extLst>
              <a:ext uri="{FF2B5EF4-FFF2-40B4-BE49-F238E27FC236}">
                <a16:creationId xmlns:a16="http://schemas.microsoft.com/office/drawing/2014/main" id="{33DF3AAD-19FD-4BC0-9EE4-E62FAC06B7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5412018"/>
            <a:ext cx="239554" cy="239554"/>
          </a:xfrm>
          <a:prstGeom prst="rect">
            <a:avLst/>
          </a:prstGeom>
        </p:spPr>
      </p:pic>
      <p:pic>
        <p:nvPicPr>
          <p:cNvPr id="813" name="Picture 812">
            <a:extLst>
              <a:ext uri="{FF2B5EF4-FFF2-40B4-BE49-F238E27FC236}">
                <a16:creationId xmlns:a16="http://schemas.microsoft.com/office/drawing/2014/main" id="{28A70747-3696-4B9C-B2CC-A9B01F06DF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5412018"/>
            <a:ext cx="239554" cy="239554"/>
          </a:xfrm>
          <a:prstGeom prst="rect">
            <a:avLst/>
          </a:prstGeom>
        </p:spPr>
      </p:pic>
      <p:grpSp>
        <p:nvGrpSpPr>
          <p:cNvPr id="814" name="Group 813">
            <a:extLst>
              <a:ext uri="{FF2B5EF4-FFF2-40B4-BE49-F238E27FC236}">
                <a16:creationId xmlns:a16="http://schemas.microsoft.com/office/drawing/2014/main" id="{A149D457-7EDA-4CB3-8CBB-CB53992AA171}"/>
              </a:ext>
            </a:extLst>
          </p:cNvPr>
          <p:cNvGrpSpPr/>
          <p:nvPr/>
        </p:nvGrpSpPr>
        <p:grpSpPr>
          <a:xfrm>
            <a:off x="5560530" y="6104398"/>
            <a:ext cx="1752600" cy="832364"/>
            <a:chOff x="933617" y="110816"/>
            <a:chExt cx="1752600" cy="832364"/>
          </a:xfrm>
        </p:grpSpPr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27E725E2-AE65-43CA-AEEE-51CF77A65F88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811E8722-58C6-4BC6-87CC-49DAEFD57231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18" name="Rounded Rectangle 1">
                <a:extLst>
                  <a:ext uri="{FF2B5EF4-FFF2-40B4-BE49-F238E27FC236}">
                    <a16:creationId xmlns:a16="http://schemas.microsoft.com/office/drawing/2014/main" id="{44B930EF-344C-4ABD-9F88-7996B29D567B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282B8F28-0F82-4E3D-B4C6-4CCC9FE97941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53521653-DD32-4651-87E3-ADB10DD847BB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20" name="Picture 819">
            <a:extLst>
              <a:ext uri="{FF2B5EF4-FFF2-40B4-BE49-F238E27FC236}">
                <a16:creationId xmlns:a16="http://schemas.microsoft.com/office/drawing/2014/main" id="{F64D8058-55E4-422D-8D72-B1272AA03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6155529"/>
            <a:ext cx="239554" cy="239554"/>
          </a:xfrm>
          <a:prstGeom prst="rect">
            <a:avLst/>
          </a:prstGeom>
        </p:spPr>
      </p:pic>
      <p:pic>
        <p:nvPicPr>
          <p:cNvPr id="821" name="Picture 820">
            <a:extLst>
              <a:ext uri="{FF2B5EF4-FFF2-40B4-BE49-F238E27FC236}">
                <a16:creationId xmlns:a16="http://schemas.microsoft.com/office/drawing/2014/main" id="{B2377863-FA55-41C6-B6E3-4F3543C77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6155529"/>
            <a:ext cx="239554" cy="239554"/>
          </a:xfrm>
          <a:prstGeom prst="rect">
            <a:avLst/>
          </a:prstGeom>
        </p:spPr>
      </p:pic>
      <p:grpSp>
        <p:nvGrpSpPr>
          <p:cNvPr id="822" name="Group 821">
            <a:extLst>
              <a:ext uri="{FF2B5EF4-FFF2-40B4-BE49-F238E27FC236}">
                <a16:creationId xmlns:a16="http://schemas.microsoft.com/office/drawing/2014/main" id="{7384B73C-8984-4E0B-A929-0F4AF06A182D}"/>
              </a:ext>
            </a:extLst>
          </p:cNvPr>
          <p:cNvGrpSpPr/>
          <p:nvPr/>
        </p:nvGrpSpPr>
        <p:grpSpPr>
          <a:xfrm>
            <a:off x="5560530" y="6841329"/>
            <a:ext cx="1752600" cy="832364"/>
            <a:chOff x="933617" y="110816"/>
            <a:chExt cx="1752600" cy="832364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D57586D9-B1D7-4E32-A303-911C65122E0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87FB687E-1A63-4AF1-A569-8E8C862BAF1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26" name="Rounded Rectangle 1">
                <a:extLst>
                  <a:ext uri="{FF2B5EF4-FFF2-40B4-BE49-F238E27FC236}">
                    <a16:creationId xmlns:a16="http://schemas.microsoft.com/office/drawing/2014/main" id="{B3CC7B07-46F9-46D9-9298-5A84DD68E438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872E419A-0BB9-402E-8CD0-6BDB385B6FF3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0BB478C9-2CD3-414C-BA5C-FC708309F44C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28" name="Picture 827">
            <a:extLst>
              <a:ext uri="{FF2B5EF4-FFF2-40B4-BE49-F238E27FC236}">
                <a16:creationId xmlns:a16="http://schemas.microsoft.com/office/drawing/2014/main" id="{7B2A5E16-AC3C-4761-AED5-D025AFF95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7" y="6892460"/>
            <a:ext cx="239554" cy="239554"/>
          </a:xfrm>
          <a:prstGeom prst="rect">
            <a:avLst/>
          </a:prstGeom>
        </p:spPr>
      </p:pic>
      <p:pic>
        <p:nvPicPr>
          <p:cNvPr id="829" name="Picture 828">
            <a:extLst>
              <a:ext uri="{FF2B5EF4-FFF2-40B4-BE49-F238E27FC236}">
                <a16:creationId xmlns:a16="http://schemas.microsoft.com/office/drawing/2014/main" id="{9593F442-BA2F-45E5-8612-0003932DA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62" y="6892460"/>
            <a:ext cx="239554" cy="239554"/>
          </a:xfrm>
          <a:prstGeom prst="rect">
            <a:avLst/>
          </a:prstGeom>
        </p:spPr>
      </p:pic>
      <p:pic>
        <p:nvPicPr>
          <p:cNvPr id="830" name="Picture 829">
            <a:extLst>
              <a:ext uri="{FF2B5EF4-FFF2-40B4-BE49-F238E27FC236}">
                <a16:creationId xmlns:a16="http://schemas.microsoft.com/office/drawing/2014/main" id="{C2EBEDE9-0737-43E9-927D-E47D25AAA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227529"/>
            <a:ext cx="239554" cy="239554"/>
          </a:xfrm>
          <a:prstGeom prst="rect">
            <a:avLst/>
          </a:prstGeom>
        </p:spPr>
      </p:pic>
      <p:pic>
        <p:nvPicPr>
          <p:cNvPr id="831" name="Picture 830">
            <a:extLst>
              <a:ext uri="{FF2B5EF4-FFF2-40B4-BE49-F238E27FC236}">
                <a16:creationId xmlns:a16="http://schemas.microsoft.com/office/drawing/2014/main" id="{91099DE0-788B-4C9E-B44D-BBD7F9FF1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964460"/>
            <a:ext cx="239554" cy="239554"/>
          </a:xfrm>
          <a:prstGeom prst="rect">
            <a:avLst/>
          </a:prstGeom>
        </p:spPr>
      </p:pic>
      <p:pic>
        <p:nvPicPr>
          <p:cNvPr id="832" name="Picture 831">
            <a:extLst>
              <a:ext uri="{FF2B5EF4-FFF2-40B4-BE49-F238E27FC236}">
                <a16:creationId xmlns:a16="http://schemas.microsoft.com/office/drawing/2014/main" id="{D5FA406E-5AC7-44AD-AD5B-D572682D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1707971"/>
            <a:ext cx="239554" cy="239554"/>
          </a:xfrm>
          <a:prstGeom prst="rect">
            <a:avLst/>
          </a:prstGeom>
        </p:spPr>
      </p:pic>
      <p:pic>
        <p:nvPicPr>
          <p:cNvPr id="833" name="Picture 832">
            <a:extLst>
              <a:ext uri="{FF2B5EF4-FFF2-40B4-BE49-F238E27FC236}">
                <a16:creationId xmlns:a16="http://schemas.microsoft.com/office/drawing/2014/main" id="{CF0E2AEA-079B-4419-8923-80CE77093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2444902"/>
            <a:ext cx="239554" cy="239554"/>
          </a:xfrm>
          <a:prstGeom prst="rect">
            <a:avLst/>
          </a:prstGeom>
        </p:spPr>
      </p:pic>
      <p:pic>
        <p:nvPicPr>
          <p:cNvPr id="834" name="Picture 833">
            <a:extLst>
              <a:ext uri="{FF2B5EF4-FFF2-40B4-BE49-F238E27FC236}">
                <a16:creationId xmlns:a16="http://schemas.microsoft.com/office/drawing/2014/main" id="{D244FFC0-EED6-4BBB-9A68-3E2E341CB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3188413"/>
            <a:ext cx="239554" cy="239554"/>
          </a:xfrm>
          <a:prstGeom prst="rect">
            <a:avLst/>
          </a:prstGeom>
        </p:spPr>
      </p:pic>
      <p:pic>
        <p:nvPicPr>
          <p:cNvPr id="835" name="Picture 834">
            <a:extLst>
              <a:ext uri="{FF2B5EF4-FFF2-40B4-BE49-F238E27FC236}">
                <a16:creationId xmlns:a16="http://schemas.microsoft.com/office/drawing/2014/main" id="{4EEF3BD3-48BF-4435-AE52-445D79509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3925344"/>
            <a:ext cx="239554" cy="239554"/>
          </a:xfrm>
          <a:prstGeom prst="rect">
            <a:avLst/>
          </a:prstGeom>
        </p:spPr>
      </p:pic>
      <p:pic>
        <p:nvPicPr>
          <p:cNvPr id="836" name="Picture 835">
            <a:extLst>
              <a:ext uri="{FF2B5EF4-FFF2-40B4-BE49-F238E27FC236}">
                <a16:creationId xmlns:a16="http://schemas.microsoft.com/office/drawing/2014/main" id="{D5F43FEA-8737-452A-BCCC-08448C168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4668855"/>
            <a:ext cx="239554" cy="239554"/>
          </a:xfrm>
          <a:prstGeom prst="rect">
            <a:avLst/>
          </a:prstGeom>
        </p:spPr>
      </p:pic>
      <p:pic>
        <p:nvPicPr>
          <p:cNvPr id="837" name="Picture 836">
            <a:extLst>
              <a:ext uri="{FF2B5EF4-FFF2-40B4-BE49-F238E27FC236}">
                <a16:creationId xmlns:a16="http://schemas.microsoft.com/office/drawing/2014/main" id="{576DF86A-C277-4C7F-A540-8A6A18384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5405786"/>
            <a:ext cx="239554" cy="239554"/>
          </a:xfrm>
          <a:prstGeom prst="rect">
            <a:avLst/>
          </a:prstGeom>
        </p:spPr>
      </p:pic>
      <p:pic>
        <p:nvPicPr>
          <p:cNvPr id="838" name="Picture 837">
            <a:extLst>
              <a:ext uri="{FF2B5EF4-FFF2-40B4-BE49-F238E27FC236}">
                <a16:creationId xmlns:a16="http://schemas.microsoft.com/office/drawing/2014/main" id="{BFCD7834-E55C-4A84-B828-C175DBD65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6149297"/>
            <a:ext cx="239554" cy="239554"/>
          </a:xfrm>
          <a:prstGeom prst="rect">
            <a:avLst/>
          </a:prstGeom>
        </p:spPr>
      </p:pic>
      <p:pic>
        <p:nvPicPr>
          <p:cNvPr id="839" name="Picture 838">
            <a:extLst>
              <a:ext uri="{FF2B5EF4-FFF2-40B4-BE49-F238E27FC236}">
                <a16:creationId xmlns:a16="http://schemas.microsoft.com/office/drawing/2014/main" id="{A1B9C120-B8BD-4ADD-8C46-B395830D1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8" y="6886228"/>
            <a:ext cx="239554" cy="239554"/>
          </a:xfrm>
          <a:prstGeom prst="rect">
            <a:avLst/>
          </a:prstGeom>
        </p:spPr>
      </p:pic>
      <p:grpSp>
        <p:nvGrpSpPr>
          <p:cNvPr id="840" name="Group 839">
            <a:extLst>
              <a:ext uri="{FF2B5EF4-FFF2-40B4-BE49-F238E27FC236}">
                <a16:creationId xmlns:a16="http://schemas.microsoft.com/office/drawing/2014/main" id="{C80148C5-5321-40B9-8EC1-A545EF856280}"/>
              </a:ext>
            </a:extLst>
          </p:cNvPr>
          <p:cNvGrpSpPr/>
          <p:nvPr/>
        </p:nvGrpSpPr>
        <p:grpSpPr>
          <a:xfrm>
            <a:off x="7369931" y="176398"/>
            <a:ext cx="1752600" cy="832364"/>
            <a:chOff x="933617" y="110816"/>
            <a:chExt cx="1752600" cy="832364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2865E429-414C-4D4F-A394-9DE83812655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451539C0-886C-4342-B510-6E033089BBDA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44" name="Rounded Rectangle 1">
                <a:extLst>
                  <a:ext uri="{FF2B5EF4-FFF2-40B4-BE49-F238E27FC236}">
                    <a16:creationId xmlns:a16="http://schemas.microsoft.com/office/drawing/2014/main" id="{C2DDEE05-D537-48C4-8C72-A7E2A129CBAA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TextBox 844">
                <a:extLst>
                  <a:ext uri="{FF2B5EF4-FFF2-40B4-BE49-F238E27FC236}">
                    <a16:creationId xmlns:a16="http://schemas.microsoft.com/office/drawing/2014/main" id="{5998DB4F-DDE7-486B-9BF2-CB4C8F0AED82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427A281B-70AE-42F8-8779-3DBE2AB53839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46" name="Picture 845">
            <a:extLst>
              <a:ext uri="{FF2B5EF4-FFF2-40B4-BE49-F238E27FC236}">
                <a16:creationId xmlns:a16="http://schemas.microsoft.com/office/drawing/2014/main" id="{9A70D6A3-5C9F-4D3D-93D7-81D08D1EF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227529"/>
            <a:ext cx="239554" cy="239554"/>
          </a:xfrm>
          <a:prstGeom prst="rect">
            <a:avLst/>
          </a:prstGeom>
        </p:spPr>
      </p:pic>
      <p:pic>
        <p:nvPicPr>
          <p:cNvPr id="847" name="Picture 846">
            <a:extLst>
              <a:ext uri="{FF2B5EF4-FFF2-40B4-BE49-F238E27FC236}">
                <a16:creationId xmlns:a16="http://schemas.microsoft.com/office/drawing/2014/main" id="{35CD0DCC-B41D-4B2B-AA9E-AB2C42196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227529"/>
            <a:ext cx="239554" cy="239554"/>
          </a:xfrm>
          <a:prstGeom prst="rect">
            <a:avLst/>
          </a:prstGeom>
        </p:spPr>
      </p:pic>
      <p:grpSp>
        <p:nvGrpSpPr>
          <p:cNvPr id="848" name="Group 847">
            <a:extLst>
              <a:ext uri="{FF2B5EF4-FFF2-40B4-BE49-F238E27FC236}">
                <a16:creationId xmlns:a16="http://schemas.microsoft.com/office/drawing/2014/main" id="{907044F2-8E03-40F8-86DB-DAC47DBA1C3F}"/>
              </a:ext>
            </a:extLst>
          </p:cNvPr>
          <p:cNvGrpSpPr/>
          <p:nvPr/>
        </p:nvGrpSpPr>
        <p:grpSpPr>
          <a:xfrm>
            <a:off x="7369931" y="913329"/>
            <a:ext cx="1752600" cy="832364"/>
            <a:chOff x="933617" y="110816"/>
            <a:chExt cx="1752600" cy="832364"/>
          </a:xfrm>
        </p:grpSpPr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DA0188A1-F1D7-49D1-9D55-49D1FAC3A9A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A6912E4E-BB89-4EC2-873B-27CD2BD14CA1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52" name="Rounded Rectangle 1">
                <a:extLst>
                  <a:ext uri="{FF2B5EF4-FFF2-40B4-BE49-F238E27FC236}">
                    <a16:creationId xmlns:a16="http://schemas.microsoft.com/office/drawing/2014/main" id="{88666ED7-6C5C-496A-A2B9-0C1062CB0F62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TextBox 852">
                <a:extLst>
                  <a:ext uri="{FF2B5EF4-FFF2-40B4-BE49-F238E27FC236}">
                    <a16:creationId xmlns:a16="http://schemas.microsoft.com/office/drawing/2014/main" id="{BCA6461B-DDCF-4045-AD96-ECC93AAE26EC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261B4EE0-973D-4E3E-BD86-064E12FEF023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54" name="Picture 853">
            <a:extLst>
              <a:ext uri="{FF2B5EF4-FFF2-40B4-BE49-F238E27FC236}">
                <a16:creationId xmlns:a16="http://schemas.microsoft.com/office/drawing/2014/main" id="{403DD3F7-3861-4E5F-B75E-CF6AF2BE8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964460"/>
            <a:ext cx="239554" cy="239554"/>
          </a:xfrm>
          <a:prstGeom prst="rect">
            <a:avLst/>
          </a:prstGeom>
        </p:spPr>
      </p:pic>
      <p:pic>
        <p:nvPicPr>
          <p:cNvPr id="855" name="Picture 854">
            <a:extLst>
              <a:ext uri="{FF2B5EF4-FFF2-40B4-BE49-F238E27FC236}">
                <a16:creationId xmlns:a16="http://schemas.microsoft.com/office/drawing/2014/main" id="{D48A0808-3E29-49C1-9723-EF2E50A01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964460"/>
            <a:ext cx="239554" cy="239554"/>
          </a:xfrm>
          <a:prstGeom prst="rect">
            <a:avLst/>
          </a:prstGeom>
        </p:spPr>
      </p:pic>
      <p:grpSp>
        <p:nvGrpSpPr>
          <p:cNvPr id="856" name="Group 855">
            <a:extLst>
              <a:ext uri="{FF2B5EF4-FFF2-40B4-BE49-F238E27FC236}">
                <a16:creationId xmlns:a16="http://schemas.microsoft.com/office/drawing/2014/main" id="{A5855AC0-058F-46FF-926C-E6FA96C35C1D}"/>
              </a:ext>
            </a:extLst>
          </p:cNvPr>
          <p:cNvGrpSpPr/>
          <p:nvPr/>
        </p:nvGrpSpPr>
        <p:grpSpPr>
          <a:xfrm>
            <a:off x="7369931" y="1656840"/>
            <a:ext cx="1752600" cy="832364"/>
            <a:chOff x="933617" y="110816"/>
            <a:chExt cx="1752600" cy="832364"/>
          </a:xfrm>
        </p:grpSpPr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7B32C73A-8932-4073-9FBC-0016C3C1AD3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FF13CA5A-BD87-4686-B3DD-1FC1E90434DD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60" name="Rounded Rectangle 1">
                <a:extLst>
                  <a:ext uri="{FF2B5EF4-FFF2-40B4-BE49-F238E27FC236}">
                    <a16:creationId xmlns:a16="http://schemas.microsoft.com/office/drawing/2014/main" id="{2AC071C6-8896-4919-9869-B9F809271887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59DCA2CB-15F0-40C7-82D2-9D933C9E49F0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A0CECB2B-6E8C-4BDD-A009-06D2EA063A80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62" name="Picture 861">
            <a:extLst>
              <a:ext uri="{FF2B5EF4-FFF2-40B4-BE49-F238E27FC236}">
                <a16:creationId xmlns:a16="http://schemas.microsoft.com/office/drawing/2014/main" id="{23B7837C-909B-4757-AC3D-47F6F9CD1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1707971"/>
            <a:ext cx="239554" cy="239554"/>
          </a:xfrm>
          <a:prstGeom prst="rect">
            <a:avLst/>
          </a:prstGeom>
        </p:spPr>
      </p:pic>
      <p:pic>
        <p:nvPicPr>
          <p:cNvPr id="863" name="Picture 862">
            <a:extLst>
              <a:ext uri="{FF2B5EF4-FFF2-40B4-BE49-F238E27FC236}">
                <a16:creationId xmlns:a16="http://schemas.microsoft.com/office/drawing/2014/main" id="{EA74852B-60EC-4B7F-9EE8-A3E8967EE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1707971"/>
            <a:ext cx="239554" cy="239554"/>
          </a:xfrm>
          <a:prstGeom prst="rect">
            <a:avLst/>
          </a:prstGeom>
        </p:spPr>
      </p:pic>
      <p:grpSp>
        <p:nvGrpSpPr>
          <p:cNvPr id="864" name="Group 863">
            <a:extLst>
              <a:ext uri="{FF2B5EF4-FFF2-40B4-BE49-F238E27FC236}">
                <a16:creationId xmlns:a16="http://schemas.microsoft.com/office/drawing/2014/main" id="{AE863C0B-FB02-4D67-88CE-218FF5B0E234}"/>
              </a:ext>
            </a:extLst>
          </p:cNvPr>
          <p:cNvGrpSpPr/>
          <p:nvPr/>
        </p:nvGrpSpPr>
        <p:grpSpPr>
          <a:xfrm>
            <a:off x="7369931" y="2393771"/>
            <a:ext cx="1752600" cy="832364"/>
            <a:chOff x="933617" y="110816"/>
            <a:chExt cx="1752600" cy="832364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00FE50B0-B787-47B3-B0EC-BD468D00759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7E6FC3C6-FAB6-4190-A880-EC8E4D3AD662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68" name="Rounded Rectangle 1">
                <a:extLst>
                  <a:ext uri="{FF2B5EF4-FFF2-40B4-BE49-F238E27FC236}">
                    <a16:creationId xmlns:a16="http://schemas.microsoft.com/office/drawing/2014/main" id="{0D7F3677-7EF4-4154-A4A8-DE1DE39F4F3D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D8841778-2ACB-4B57-A947-DF520E704899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FAC35ABE-A1E0-4609-B87F-8D977EE57DFA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0" name="Picture 869">
            <a:extLst>
              <a:ext uri="{FF2B5EF4-FFF2-40B4-BE49-F238E27FC236}">
                <a16:creationId xmlns:a16="http://schemas.microsoft.com/office/drawing/2014/main" id="{31A8033B-59AE-4122-867B-A157F714C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2444902"/>
            <a:ext cx="239554" cy="239554"/>
          </a:xfrm>
          <a:prstGeom prst="rect">
            <a:avLst/>
          </a:prstGeom>
        </p:spPr>
      </p:pic>
      <p:pic>
        <p:nvPicPr>
          <p:cNvPr id="871" name="Picture 870">
            <a:extLst>
              <a:ext uri="{FF2B5EF4-FFF2-40B4-BE49-F238E27FC236}">
                <a16:creationId xmlns:a16="http://schemas.microsoft.com/office/drawing/2014/main" id="{7103D664-1FE6-4862-BE0E-0DCC2D959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2444902"/>
            <a:ext cx="239554" cy="239554"/>
          </a:xfrm>
          <a:prstGeom prst="rect">
            <a:avLst/>
          </a:prstGeom>
        </p:spPr>
      </p:pic>
      <p:grpSp>
        <p:nvGrpSpPr>
          <p:cNvPr id="872" name="Group 871">
            <a:extLst>
              <a:ext uri="{FF2B5EF4-FFF2-40B4-BE49-F238E27FC236}">
                <a16:creationId xmlns:a16="http://schemas.microsoft.com/office/drawing/2014/main" id="{0D63E4DF-AAD7-4BD7-BCB2-3CC7D155607C}"/>
              </a:ext>
            </a:extLst>
          </p:cNvPr>
          <p:cNvGrpSpPr/>
          <p:nvPr/>
        </p:nvGrpSpPr>
        <p:grpSpPr>
          <a:xfrm>
            <a:off x="7369931" y="3137282"/>
            <a:ext cx="1752600" cy="832364"/>
            <a:chOff x="933617" y="110816"/>
            <a:chExt cx="1752600" cy="832364"/>
          </a:xfrm>
        </p:grpSpPr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1F0852A6-9BF5-428B-9E3B-3F9EA391211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CCDFF251-4087-4774-857A-49E5F73DA937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76" name="Rounded Rectangle 1">
                <a:extLst>
                  <a:ext uri="{FF2B5EF4-FFF2-40B4-BE49-F238E27FC236}">
                    <a16:creationId xmlns:a16="http://schemas.microsoft.com/office/drawing/2014/main" id="{0CE5813A-1F85-472C-89D5-9A964B5775E4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D2684310-1593-4A94-8BC0-5F10397330B1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5B031607-C6B0-4082-AB4A-09ADA9DD5611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8" name="Picture 877">
            <a:extLst>
              <a:ext uri="{FF2B5EF4-FFF2-40B4-BE49-F238E27FC236}">
                <a16:creationId xmlns:a16="http://schemas.microsoft.com/office/drawing/2014/main" id="{E2126217-7101-4093-9BC7-F116FC845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3188413"/>
            <a:ext cx="239554" cy="239554"/>
          </a:xfrm>
          <a:prstGeom prst="rect">
            <a:avLst/>
          </a:prstGeom>
        </p:spPr>
      </p:pic>
      <p:pic>
        <p:nvPicPr>
          <p:cNvPr id="879" name="Picture 878">
            <a:extLst>
              <a:ext uri="{FF2B5EF4-FFF2-40B4-BE49-F238E27FC236}">
                <a16:creationId xmlns:a16="http://schemas.microsoft.com/office/drawing/2014/main" id="{DB7E5D7A-00CF-4945-AAC2-D825D423E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3188413"/>
            <a:ext cx="239554" cy="239554"/>
          </a:xfrm>
          <a:prstGeom prst="rect">
            <a:avLst/>
          </a:prstGeom>
        </p:spPr>
      </p:pic>
      <p:grpSp>
        <p:nvGrpSpPr>
          <p:cNvPr id="880" name="Group 879">
            <a:extLst>
              <a:ext uri="{FF2B5EF4-FFF2-40B4-BE49-F238E27FC236}">
                <a16:creationId xmlns:a16="http://schemas.microsoft.com/office/drawing/2014/main" id="{4F94FEED-CFB1-4175-97BD-90D82F89F04A}"/>
              </a:ext>
            </a:extLst>
          </p:cNvPr>
          <p:cNvGrpSpPr/>
          <p:nvPr/>
        </p:nvGrpSpPr>
        <p:grpSpPr>
          <a:xfrm>
            <a:off x="7369931" y="3874213"/>
            <a:ext cx="1752600" cy="832364"/>
            <a:chOff x="933617" y="110816"/>
            <a:chExt cx="1752600" cy="832364"/>
          </a:xfrm>
        </p:grpSpPr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9C78B32C-E0FC-4739-82F9-63B1C816677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8A98B5B0-F95F-44DD-BCEF-4078373374EF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84" name="Rounded Rectangle 1">
                <a:extLst>
                  <a:ext uri="{FF2B5EF4-FFF2-40B4-BE49-F238E27FC236}">
                    <a16:creationId xmlns:a16="http://schemas.microsoft.com/office/drawing/2014/main" id="{AB31AC46-A453-4C4B-9AAC-46040F53F821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3B9DF3C0-480D-4BD0-8BA5-4D2D8422AA1C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3EABBDE3-E341-446F-9BDC-EF4420F8E29C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86" name="Picture 885">
            <a:extLst>
              <a:ext uri="{FF2B5EF4-FFF2-40B4-BE49-F238E27FC236}">
                <a16:creationId xmlns:a16="http://schemas.microsoft.com/office/drawing/2014/main" id="{4A766896-B353-4A82-9281-D713C97A6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3925344"/>
            <a:ext cx="239554" cy="239554"/>
          </a:xfrm>
          <a:prstGeom prst="rect">
            <a:avLst/>
          </a:prstGeom>
        </p:spPr>
      </p:pic>
      <p:pic>
        <p:nvPicPr>
          <p:cNvPr id="887" name="Picture 886">
            <a:extLst>
              <a:ext uri="{FF2B5EF4-FFF2-40B4-BE49-F238E27FC236}">
                <a16:creationId xmlns:a16="http://schemas.microsoft.com/office/drawing/2014/main" id="{00893319-1E05-4AF8-A942-7C629209B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3925344"/>
            <a:ext cx="239554" cy="239554"/>
          </a:xfrm>
          <a:prstGeom prst="rect">
            <a:avLst/>
          </a:prstGeom>
        </p:spPr>
      </p:pic>
      <p:grpSp>
        <p:nvGrpSpPr>
          <p:cNvPr id="888" name="Group 887">
            <a:extLst>
              <a:ext uri="{FF2B5EF4-FFF2-40B4-BE49-F238E27FC236}">
                <a16:creationId xmlns:a16="http://schemas.microsoft.com/office/drawing/2014/main" id="{D69D77B3-CA02-450F-A493-31BAEB6C7B65}"/>
              </a:ext>
            </a:extLst>
          </p:cNvPr>
          <p:cNvGrpSpPr/>
          <p:nvPr/>
        </p:nvGrpSpPr>
        <p:grpSpPr>
          <a:xfrm>
            <a:off x="7369931" y="4617724"/>
            <a:ext cx="1752600" cy="832364"/>
            <a:chOff x="933617" y="110816"/>
            <a:chExt cx="1752600" cy="83236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08C6B788-290B-44FC-9A9A-B1AD8F516F3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A164BB67-9DDF-440E-9801-C5983EFE5DFC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892" name="Rounded Rectangle 1">
                <a:extLst>
                  <a:ext uri="{FF2B5EF4-FFF2-40B4-BE49-F238E27FC236}">
                    <a16:creationId xmlns:a16="http://schemas.microsoft.com/office/drawing/2014/main" id="{C198504C-DB57-4FB2-9896-F4016970B741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C44B9611-E0FB-473F-A897-A857A402A2D7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AC1E3811-24DF-47A7-9C3B-CA5053A75005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94" name="Picture 893">
            <a:extLst>
              <a:ext uri="{FF2B5EF4-FFF2-40B4-BE49-F238E27FC236}">
                <a16:creationId xmlns:a16="http://schemas.microsoft.com/office/drawing/2014/main" id="{4BB7E248-09D4-4638-905F-15F553206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4668855"/>
            <a:ext cx="239554" cy="239554"/>
          </a:xfrm>
          <a:prstGeom prst="rect">
            <a:avLst/>
          </a:prstGeom>
        </p:spPr>
      </p:pic>
      <p:pic>
        <p:nvPicPr>
          <p:cNvPr id="895" name="Picture 894">
            <a:extLst>
              <a:ext uri="{FF2B5EF4-FFF2-40B4-BE49-F238E27FC236}">
                <a16:creationId xmlns:a16="http://schemas.microsoft.com/office/drawing/2014/main" id="{7A52A16C-AC73-4A24-8E08-3F51647EA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4668855"/>
            <a:ext cx="239554" cy="239554"/>
          </a:xfrm>
          <a:prstGeom prst="rect">
            <a:avLst/>
          </a:prstGeom>
        </p:spPr>
      </p:pic>
      <p:grpSp>
        <p:nvGrpSpPr>
          <p:cNvPr id="896" name="Group 895">
            <a:extLst>
              <a:ext uri="{FF2B5EF4-FFF2-40B4-BE49-F238E27FC236}">
                <a16:creationId xmlns:a16="http://schemas.microsoft.com/office/drawing/2014/main" id="{5CEE1560-C816-40B4-A53F-90692C0776AC}"/>
              </a:ext>
            </a:extLst>
          </p:cNvPr>
          <p:cNvGrpSpPr/>
          <p:nvPr/>
        </p:nvGrpSpPr>
        <p:grpSpPr>
          <a:xfrm>
            <a:off x="7369931" y="5354655"/>
            <a:ext cx="1752600" cy="832364"/>
            <a:chOff x="933617" y="110816"/>
            <a:chExt cx="1752600" cy="832364"/>
          </a:xfrm>
        </p:grpSpPr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60FA178-1994-43BD-8BB0-20BE1FC9265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84B295A7-5C96-4D40-8F42-491E6D574958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900" name="Rounded Rectangle 1">
                <a:extLst>
                  <a:ext uri="{FF2B5EF4-FFF2-40B4-BE49-F238E27FC236}">
                    <a16:creationId xmlns:a16="http://schemas.microsoft.com/office/drawing/2014/main" id="{5E97A63D-6926-4B83-8EAB-29FB2753CB99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3A140910-B3AF-4A16-A03F-E3793F27A402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A6BA31DE-82AD-438B-9E30-FE8697B7719D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02" name="Picture 901">
            <a:extLst>
              <a:ext uri="{FF2B5EF4-FFF2-40B4-BE49-F238E27FC236}">
                <a16:creationId xmlns:a16="http://schemas.microsoft.com/office/drawing/2014/main" id="{1166739A-D8A3-4EBB-8985-798B19B10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5405786"/>
            <a:ext cx="239554" cy="239554"/>
          </a:xfrm>
          <a:prstGeom prst="rect">
            <a:avLst/>
          </a:prstGeom>
        </p:spPr>
      </p:pic>
      <p:pic>
        <p:nvPicPr>
          <p:cNvPr id="903" name="Picture 902">
            <a:extLst>
              <a:ext uri="{FF2B5EF4-FFF2-40B4-BE49-F238E27FC236}">
                <a16:creationId xmlns:a16="http://schemas.microsoft.com/office/drawing/2014/main" id="{84F76D44-D4C7-4E31-8C38-05D7B847E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5405786"/>
            <a:ext cx="239554" cy="239554"/>
          </a:xfrm>
          <a:prstGeom prst="rect">
            <a:avLst/>
          </a:prstGeom>
        </p:spPr>
      </p:pic>
      <p:grpSp>
        <p:nvGrpSpPr>
          <p:cNvPr id="904" name="Group 903">
            <a:extLst>
              <a:ext uri="{FF2B5EF4-FFF2-40B4-BE49-F238E27FC236}">
                <a16:creationId xmlns:a16="http://schemas.microsoft.com/office/drawing/2014/main" id="{0B326842-C745-4493-9719-3C5B90065866}"/>
              </a:ext>
            </a:extLst>
          </p:cNvPr>
          <p:cNvGrpSpPr/>
          <p:nvPr/>
        </p:nvGrpSpPr>
        <p:grpSpPr>
          <a:xfrm>
            <a:off x="7369931" y="6098166"/>
            <a:ext cx="1752600" cy="832364"/>
            <a:chOff x="933617" y="110816"/>
            <a:chExt cx="1752600" cy="832364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EFCEF07D-811D-427D-9331-944E802A821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7B12788A-8B52-426C-B1DA-7573F1313533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908" name="Rounded Rectangle 1">
                <a:extLst>
                  <a:ext uri="{FF2B5EF4-FFF2-40B4-BE49-F238E27FC236}">
                    <a16:creationId xmlns:a16="http://schemas.microsoft.com/office/drawing/2014/main" id="{755EF936-A69B-4DDA-A504-84D1675C5EAF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76631F7C-CBC6-4FD2-8F50-55D1FB5FE1AC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8B8D7157-60E2-426A-A5C5-6412C6DF8FCE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10" name="Picture 909">
            <a:extLst>
              <a:ext uri="{FF2B5EF4-FFF2-40B4-BE49-F238E27FC236}">
                <a16:creationId xmlns:a16="http://schemas.microsoft.com/office/drawing/2014/main" id="{531F4EA1-7918-4060-96C7-4999F12ED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6149297"/>
            <a:ext cx="239554" cy="239554"/>
          </a:xfrm>
          <a:prstGeom prst="rect">
            <a:avLst/>
          </a:prstGeom>
        </p:spPr>
      </p:pic>
      <p:pic>
        <p:nvPicPr>
          <p:cNvPr id="911" name="Picture 910">
            <a:extLst>
              <a:ext uri="{FF2B5EF4-FFF2-40B4-BE49-F238E27FC236}">
                <a16:creationId xmlns:a16="http://schemas.microsoft.com/office/drawing/2014/main" id="{9C1CB3DB-6F41-4123-80BB-39F5927D1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6149297"/>
            <a:ext cx="239554" cy="239554"/>
          </a:xfrm>
          <a:prstGeom prst="rect">
            <a:avLst/>
          </a:prstGeom>
        </p:spPr>
      </p:pic>
      <p:grpSp>
        <p:nvGrpSpPr>
          <p:cNvPr id="912" name="Group 911">
            <a:extLst>
              <a:ext uri="{FF2B5EF4-FFF2-40B4-BE49-F238E27FC236}">
                <a16:creationId xmlns:a16="http://schemas.microsoft.com/office/drawing/2014/main" id="{AD9891E6-5A8D-46D3-A2C3-BBA94FF14ADE}"/>
              </a:ext>
            </a:extLst>
          </p:cNvPr>
          <p:cNvGrpSpPr/>
          <p:nvPr/>
        </p:nvGrpSpPr>
        <p:grpSpPr>
          <a:xfrm>
            <a:off x="7369931" y="6835097"/>
            <a:ext cx="1752600" cy="832364"/>
            <a:chOff x="933617" y="110816"/>
            <a:chExt cx="1752600" cy="832364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7626338C-8F4A-4466-863C-8ACFF3F043F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34514741-5E52-464B-B9C4-95757C802B9C}"/>
                </a:ext>
              </a:extLst>
            </p:cNvPr>
            <p:cNvGrpSpPr/>
            <p:nvPr/>
          </p:nvGrpSpPr>
          <p:grpSpPr>
            <a:xfrm>
              <a:off x="1270486" y="168527"/>
              <a:ext cx="1085857" cy="246221"/>
              <a:chOff x="1270156" y="158462"/>
              <a:chExt cx="1085857" cy="246221"/>
            </a:xfrm>
          </p:grpSpPr>
          <p:sp>
            <p:nvSpPr>
              <p:cNvPr id="916" name="Rounded Rectangle 1">
                <a:extLst>
                  <a:ext uri="{FF2B5EF4-FFF2-40B4-BE49-F238E27FC236}">
                    <a16:creationId xmlns:a16="http://schemas.microsoft.com/office/drawing/2014/main" id="{00E9E0A5-3080-43CA-AB14-B7ABC4BB3A30}"/>
                  </a:ext>
                </a:extLst>
              </p:cNvPr>
              <p:cNvSpPr/>
              <p:nvPr/>
            </p:nvSpPr>
            <p:spPr>
              <a:xfrm>
                <a:off x="1270156" y="158462"/>
                <a:ext cx="1085857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9DDFA630-47C4-495B-AB95-1475536336DB}"/>
                  </a:ext>
                </a:extLst>
              </p:cNvPr>
              <p:cNvSpPr txBox="1"/>
              <p:nvPr/>
            </p:nvSpPr>
            <p:spPr>
              <a:xfrm>
                <a:off x="1394310" y="158462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sp>
          <p:nvSpPr>
            <p:cNvPr id="915" name="TextBox 914">
              <a:extLst>
                <a:ext uri="{FF2B5EF4-FFF2-40B4-BE49-F238E27FC236}">
                  <a16:creationId xmlns:a16="http://schemas.microsoft.com/office/drawing/2014/main" id="{250ACA53-63C7-48CA-8DAB-D1C367D995A3}"/>
                </a:ext>
              </a:extLst>
            </p:cNvPr>
            <p:cNvSpPr txBox="1"/>
            <p:nvPr/>
          </p:nvSpPr>
          <p:spPr>
            <a:xfrm>
              <a:off x="1050197" y="327627"/>
              <a:ext cx="15664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erlin Sans FB Demi" panose="020E0802020502020306" pitchFamily="34" charset="0"/>
                  <a:cs typeface="Arial" panose="020B0604020202020204" pitchFamily="34" charset="0"/>
                </a:rPr>
                <a:t>LIVE BEES</a:t>
              </a:r>
            </a:p>
            <a:p>
              <a:endParaRPr lang="en-US" sz="1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18" name="Picture 917">
            <a:extLst>
              <a:ext uri="{FF2B5EF4-FFF2-40B4-BE49-F238E27FC236}">
                <a16:creationId xmlns:a16="http://schemas.microsoft.com/office/drawing/2014/main" id="{CF5EAA74-0683-465A-8CE1-3B1CEC5D7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78" y="6886228"/>
            <a:ext cx="239554" cy="239554"/>
          </a:xfrm>
          <a:prstGeom prst="rect">
            <a:avLst/>
          </a:prstGeom>
        </p:spPr>
      </p:pic>
      <p:pic>
        <p:nvPicPr>
          <p:cNvPr id="919" name="Picture 918">
            <a:extLst>
              <a:ext uri="{FF2B5EF4-FFF2-40B4-BE49-F238E27FC236}">
                <a16:creationId xmlns:a16="http://schemas.microsoft.com/office/drawing/2014/main" id="{141967AA-A2E1-4A99-BDC3-E50EB6E41D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3" y="6886228"/>
            <a:ext cx="239554" cy="2395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CF1961-5916-4458-8D7E-FDD47DD88AEF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Berlin Sans FB Demi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16</cp:revision>
  <cp:lastPrinted>2019-07-31T21:18:54Z</cp:lastPrinted>
  <dcterms:created xsi:type="dcterms:W3CDTF">2016-07-13T22:23:39Z</dcterms:created>
  <dcterms:modified xsi:type="dcterms:W3CDTF">2019-07-31T21:33:19Z</dcterms:modified>
</cp:coreProperties>
</file>