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  <a:srgbClr val="FFCB25"/>
    <a:srgbClr val="941C83"/>
    <a:srgbClr val="A22E91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36" autoAdjust="0"/>
    <p:restoredTop sz="95969" autoAdjust="0"/>
  </p:normalViewPr>
  <p:slideViewPr>
    <p:cSldViewPr>
      <p:cViewPr varScale="1">
        <p:scale>
          <a:sx n="95" d="100"/>
          <a:sy n="95" d="100"/>
        </p:scale>
        <p:origin x="930" y="7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264932-2198-4BF5-9D7D-FEADB9245251}"/>
              </a:ext>
            </a:extLst>
          </p:cNvPr>
          <p:cNvCxnSpPr/>
          <p:nvPr/>
        </p:nvCxnSpPr>
        <p:spPr>
          <a:xfrm>
            <a:off x="9753600" y="0"/>
            <a:ext cx="0" cy="777240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FF8C3A1-4E03-429E-9F2A-6823EDF9BEDD}"/>
              </a:ext>
            </a:extLst>
          </p:cNvPr>
          <p:cNvGrpSpPr/>
          <p:nvPr/>
        </p:nvGrpSpPr>
        <p:grpSpPr>
          <a:xfrm rot="21277478">
            <a:off x="180666" y="261757"/>
            <a:ext cx="1752600" cy="685800"/>
            <a:chOff x="83784" y="87371"/>
            <a:chExt cx="1752600" cy="68580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5146AB-0619-4C32-B0FA-186C85634B66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8985818-4C6F-406B-A40D-BD44AB65051F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894B4D-58A3-42FB-B37D-DB96C9816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9AC338E-86E4-4DCB-9033-BBF32760B8D6}"/>
              </a:ext>
            </a:extLst>
          </p:cNvPr>
          <p:cNvGrpSpPr/>
          <p:nvPr/>
        </p:nvGrpSpPr>
        <p:grpSpPr>
          <a:xfrm rot="21277478">
            <a:off x="180668" y="1070788"/>
            <a:ext cx="1752600" cy="685800"/>
            <a:chOff x="83784" y="87371"/>
            <a:chExt cx="1752600" cy="6858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D7F67C4-87DF-411F-A2A2-2028A5AD03AD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A0152D6-C090-4528-A719-13106F4274B7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D7BAD811-71DE-4DEE-B7BA-8E0CAFA6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98D2C52-222C-4D0A-8D85-F177A64458D6}"/>
              </a:ext>
            </a:extLst>
          </p:cNvPr>
          <p:cNvGrpSpPr/>
          <p:nvPr/>
        </p:nvGrpSpPr>
        <p:grpSpPr>
          <a:xfrm rot="21277478">
            <a:off x="180667" y="1866316"/>
            <a:ext cx="1752600" cy="685800"/>
            <a:chOff x="83784" y="87371"/>
            <a:chExt cx="1752600" cy="68580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FD86CD3-AEB9-4C88-BC21-224C2056528E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A317A9F-786D-4AB6-976F-0C4598A581E1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568D4559-C237-417B-9580-DD76D5FB8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47B7906-7ED6-41C2-B69B-0521F07204A8}"/>
              </a:ext>
            </a:extLst>
          </p:cNvPr>
          <p:cNvGrpSpPr/>
          <p:nvPr/>
        </p:nvGrpSpPr>
        <p:grpSpPr>
          <a:xfrm rot="21277478">
            <a:off x="180669" y="2678255"/>
            <a:ext cx="1752600" cy="685800"/>
            <a:chOff x="83784" y="87371"/>
            <a:chExt cx="1752600" cy="68580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00E7296-29F9-44C0-9ED6-5CF091E7D01D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CEC6867-786B-4AA1-945F-A9EAF95F4570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D70A547F-387F-4A06-B7BE-B65998843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3629D43-4A07-426F-A6E0-E52079E8BF78}"/>
              </a:ext>
            </a:extLst>
          </p:cNvPr>
          <p:cNvGrpSpPr/>
          <p:nvPr/>
        </p:nvGrpSpPr>
        <p:grpSpPr>
          <a:xfrm rot="21277478">
            <a:off x="180668" y="3516059"/>
            <a:ext cx="1752600" cy="685800"/>
            <a:chOff x="83784" y="87371"/>
            <a:chExt cx="1752600" cy="6858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F944D1B-D297-46CF-8878-D3159F088356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CD2A86C-D861-4FD2-84A8-B350DD7EA073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90F46F4C-4F65-4F13-9A5E-E2500D54D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4CA4769-D043-4174-9AA7-1DE8AA1F15C6}"/>
              </a:ext>
            </a:extLst>
          </p:cNvPr>
          <p:cNvGrpSpPr/>
          <p:nvPr/>
        </p:nvGrpSpPr>
        <p:grpSpPr>
          <a:xfrm rot="21277478">
            <a:off x="180667" y="4311587"/>
            <a:ext cx="1752600" cy="685800"/>
            <a:chOff x="83784" y="87371"/>
            <a:chExt cx="1752600" cy="6858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879EF50-0EFE-4F6B-A4CC-5D83F422F408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AEBA74-9421-42C1-8A09-F6639E3EC348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AED113EF-ACD3-4E70-9829-E97C88970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60F0C1B-90D9-44AC-91BE-E9F282930BC6}"/>
              </a:ext>
            </a:extLst>
          </p:cNvPr>
          <p:cNvGrpSpPr/>
          <p:nvPr/>
        </p:nvGrpSpPr>
        <p:grpSpPr>
          <a:xfrm rot="21277478">
            <a:off x="180667" y="5123525"/>
            <a:ext cx="1752600" cy="685800"/>
            <a:chOff x="83784" y="87371"/>
            <a:chExt cx="1752600" cy="6858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14096D3-792D-4A30-932A-C46389E60D49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E4A635F-F6DC-4EF2-9149-0DE9F2C3B63E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3B3CAE-1E9B-49EF-A7EE-5607A179D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35D974D-BBB9-4CF7-BE3A-D068E3148FEF}"/>
              </a:ext>
            </a:extLst>
          </p:cNvPr>
          <p:cNvGrpSpPr/>
          <p:nvPr/>
        </p:nvGrpSpPr>
        <p:grpSpPr>
          <a:xfrm rot="21277478">
            <a:off x="180666" y="5961329"/>
            <a:ext cx="1752600" cy="685800"/>
            <a:chOff x="83784" y="87371"/>
            <a:chExt cx="1752600" cy="68580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7D36509-AB33-4DCB-AADF-338AC09F1855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893ABA9-9FB2-4594-B6C4-23A5E149439C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BCF15C04-BBF5-4646-B283-6A8DDD789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CC54E4-5454-4B23-BFC9-EA0AA2DA3FBA}"/>
              </a:ext>
            </a:extLst>
          </p:cNvPr>
          <p:cNvGrpSpPr/>
          <p:nvPr/>
        </p:nvGrpSpPr>
        <p:grpSpPr>
          <a:xfrm rot="21277478">
            <a:off x="180665" y="6756857"/>
            <a:ext cx="1752600" cy="685800"/>
            <a:chOff x="83784" y="87371"/>
            <a:chExt cx="1752600" cy="68580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759BB9A-7632-418E-819B-7329E2689ABC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A48E6B4-A0BD-4B97-B920-D5411CEE8833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ACF03EC8-3673-441F-B5F8-298DCA6BB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75B17CF-9BDD-4D71-AC62-7A625CE925EC}"/>
              </a:ext>
            </a:extLst>
          </p:cNvPr>
          <p:cNvGrpSpPr/>
          <p:nvPr/>
        </p:nvGrpSpPr>
        <p:grpSpPr>
          <a:xfrm rot="21277478">
            <a:off x="2098788" y="261756"/>
            <a:ext cx="1752600" cy="685800"/>
            <a:chOff x="83784" y="87371"/>
            <a:chExt cx="1752600" cy="685800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022ADB1-86FC-41C6-97D5-998F9B0F84E9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F4F6571-C2B6-4BED-A8DB-9EE8A6D8C50F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47415DEA-1047-4CBF-95AE-DB515E8FD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9F2FE93-FA65-4085-BA1E-5B07DCA30D3F}"/>
              </a:ext>
            </a:extLst>
          </p:cNvPr>
          <p:cNvGrpSpPr/>
          <p:nvPr/>
        </p:nvGrpSpPr>
        <p:grpSpPr>
          <a:xfrm rot="21277478">
            <a:off x="2098790" y="1070787"/>
            <a:ext cx="1752600" cy="685800"/>
            <a:chOff x="83784" y="87371"/>
            <a:chExt cx="1752600" cy="68580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31E4D01-BB08-4C8F-A387-89924A071D3F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EC45D6E-E3B3-4FE9-8D74-A94AA7D94FC5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88D8325A-E466-409D-869C-CC3B116ED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B394435-63F8-4E1A-93C4-017A883BCE14}"/>
              </a:ext>
            </a:extLst>
          </p:cNvPr>
          <p:cNvGrpSpPr/>
          <p:nvPr/>
        </p:nvGrpSpPr>
        <p:grpSpPr>
          <a:xfrm rot="21277478">
            <a:off x="2098789" y="1866315"/>
            <a:ext cx="1752600" cy="685800"/>
            <a:chOff x="83784" y="87371"/>
            <a:chExt cx="1752600" cy="685800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D0C2855-A577-4B3B-BCD0-2FA40B3F5C5B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7255BEE-C839-454B-BE77-8C2A9DE7E853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1806C4B2-6DE9-46C5-BC30-7EBEC2FCD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347A739-0EF4-4921-949E-0A3622C3BE52}"/>
              </a:ext>
            </a:extLst>
          </p:cNvPr>
          <p:cNvGrpSpPr/>
          <p:nvPr/>
        </p:nvGrpSpPr>
        <p:grpSpPr>
          <a:xfrm rot="21277478">
            <a:off x="2098791" y="2678254"/>
            <a:ext cx="1752600" cy="685800"/>
            <a:chOff x="83784" y="87371"/>
            <a:chExt cx="1752600" cy="68580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58EBE6A-7157-4304-952D-5462AA6E0940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D200353E-7EC4-4B05-8C51-4585D986BA09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1C0C1AEE-74CF-4F55-85E8-84B8D337D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C7EABAB-D672-470B-BA8B-D34E8DE32A08}"/>
              </a:ext>
            </a:extLst>
          </p:cNvPr>
          <p:cNvGrpSpPr/>
          <p:nvPr/>
        </p:nvGrpSpPr>
        <p:grpSpPr>
          <a:xfrm rot="21277478">
            <a:off x="2098790" y="3516058"/>
            <a:ext cx="1752600" cy="685800"/>
            <a:chOff x="83784" y="87371"/>
            <a:chExt cx="1752600" cy="6858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681E5F5-AC74-41EA-9C6E-5927A0F88390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8369E33-DB21-48B8-A2FF-0AB115238AB7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256DCE8A-9C5B-4C0F-9FC6-DDA2BDD95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2B527C1-DF6E-4199-9C05-8D34B05A8F21}"/>
              </a:ext>
            </a:extLst>
          </p:cNvPr>
          <p:cNvGrpSpPr/>
          <p:nvPr/>
        </p:nvGrpSpPr>
        <p:grpSpPr>
          <a:xfrm rot="21277478">
            <a:off x="2098789" y="4311586"/>
            <a:ext cx="1752600" cy="685800"/>
            <a:chOff x="83784" y="87371"/>
            <a:chExt cx="1752600" cy="685800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E527161-8A1B-44BC-BD18-4135B598363F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3D92C9B-8BDF-4B14-9450-5EF8A5D2A8DB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F17D6FE1-5960-410A-B949-AD0B3174B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1852185-DE80-4754-AEAF-9E373E95DDCC}"/>
              </a:ext>
            </a:extLst>
          </p:cNvPr>
          <p:cNvGrpSpPr/>
          <p:nvPr/>
        </p:nvGrpSpPr>
        <p:grpSpPr>
          <a:xfrm rot="21277478">
            <a:off x="2098789" y="5123524"/>
            <a:ext cx="1752600" cy="685800"/>
            <a:chOff x="83784" y="87371"/>
            <a:chExt cx="1752600" cy="685800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5227D5E-EACC-4900-9997-FE22A1366B83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3104610-B877-4526-B5A4-F98B29CCEAD6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92D45B22-BBA8-4FCA-8984-295E53BAE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E2D7777-0374-4415-8284-D06E0F07B57A}"/>
              </a:ext>
            </a:extLst>
          </p:cNvPr>
          <p:cNvGrpSpPr/>
          <p:nvPr/>
        </p:nvGrpSpPr>
        <p:grpSpPr>
          <a:xfrm rot="21277478">
            <a:off x="2098788" y="5961328"/>
            <a:ext cx="1752600" cy="685800"/>
            <a:chOff x="83784" y="87371"/>
            <a:chExt cx="1752600" cy="685800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CF9D5A3-4110-4E07-ACA7-80EECAB3D2EA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67B8B07B-9614-4841-8EAC-77400B8ACB8E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5DFF8390-11DD-4C8C-9566-A1D34776C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CAD2A6FE-0688-453C-8DB2-4812FA150B9C}"/>
              </a:ext>
            </a:extLst>
          </p:cNvPr>
          <p:cNvGrpSpPr/>
          <p:nvPr/>
        </p:nvGrpSpPr>
        <p:grpSpPr>
          <a:xfrm rot="21277478">
            <a:off x="2098787" y="6756856"/>
            <a:ext cx="1752600" cy="685800"/>
            <a:chOff x="83784" y="87371"/>
            <a:chExt cx="1752600" cy="685800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225B2629-E83E-41D1-BED9-22394DFBC38A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1555472-4575-40DD-8FC7-9616FEE8BF3A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A4A44E7-BD6E-402C-84AE-A2D2E426E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AC069A3-8741-401C-B9BA-F11E39D75029}"/>
              </a:ext>
            </a:extLst>
          </p:cNvPr>
          <p:cNvGrpSpPr/>
          <p:nvPr/>
        </p:nvGrpSpPr>
        <p:grpSpPr>
          <a:xfrm rot="21277478">
            <a:off x="4016906" y="261757"/>
            <a:ext cx="1752600" cy="685800"/>
            <a:chOff x="83784" y="87371"/>
            <a:chExt cx="1752600" cy="685800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DE40DA5-4D18-4FF8-A5CF-2B14227FB19E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5274A7B-D37B-4A87-976B-DD18FD404FA3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042C7C19-AE4D-452E-894E-B30ED7033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235D752-74CE-4C84-928D-8048CF2BC9A7}"/>
              </a:ext>
            </a:extLst>
          </p:cNvPr>
          <p:cNvGrpSpPr/>
          <p:nvPr/>
        </p:nvGrpSpPr>
        <p:grpSpPr>
          <a:xfrm rot="21277478">
            <a:off x="4016908" y="1070788"/>
            <a:ext cx="1752600" cy="685800"/>
            <a:chOff x="83784" y="87371"/>
            <a:chExt cx="1752600" cy="685800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8A4AA5B-A4FE-4C2C-A6E0-62153CCA4DC2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C6359567-ABA1-4A22-9F21-4580CC5A3B01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6348FAC9-BA56-4B01-9A08-69CF8EE7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E4EB30A-4688-40E8-8A0A-4E75220BB315}"/>
              </a:ext>
            </a:extLst>
          </p:cNvPr>
          <p:cNvGrpSpPr/>
          <p:nvPr/>
        </p:nvGrpSpPr>
        <p:grpSpPr>
          <a:xfrm rot="21277478">
            <a:off x="4016907" y="1866316"/>
            <a:ext cx="1752600" cy="685800"/>
            <a:chOff x="83784" y="87371"/>
            <a:chExt cx="1752600" cy="68580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3027C41F-8215-446F-A3C1-1FF4CDEBBAE7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040D437-A834-4B49-A015-AE982FEE27BB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225" name="Picture 224">
              <a:extLst>
                <a:ext uri="{FF2B5EF4-FFF2-40B4-BE49-F238E27FC236}">
                  <a16:creationId xmlns:a16="http://schemas.microsoft.com/office/drawing/2014/main" id="{AF086070-DD57-417D-BF1F-9627DE8F3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8A0EA72-244A-4F69-B24B-85AF32E4E986}"/>
              </a:ext>
            </a:extLst>
          </p:cNvPr>
          <p:cNvGrpSpPr/>
          <p:nvPr/>
        </p:nvGrpSpPr>
        <p:grpSpPr>
          <a:xfrm rot="21277478">
            <a:off x="4016909" y="2678255"/>
            <a:ext cx="1752600" cy="685800"/>
            <a:chOff x="83784" y="87371"/>
            <a:chExt cx="1752600" cy="685800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086FE0B2-4E97-4F87-AFD9-8AD760772FD8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4DC9EE9-0C3C-46B2-BD8F-54093B0DE119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A4ECD698-A986-4F22-A44A-77951F6A7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2D111534-D967-4108-973A-C767EF08D3BD}"/>
              </a:ext>
            </a:extLst>
          </p:cNvPr>
          <p:cNvGrpSpPr/>
          <p:nvPr/>
        </p:nvGrpSpPr>
        <p:grpSpPr>
          <a:xfrm rot="21277478">
            <a:off x="4016908" y="3516059"/>
            <a:ext cx="1752600" cy="685800"/>
            <a:chOff x="83784" y="87371"/>
            <a:chExt cx="1752600" cy="685800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224FE2A-EE1B-4A12-BAE7-0129F64A1729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FBFE15F-38A6-4459-8EE5-ED9053B71483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83392F70-63C8-4453-A231-40128F06B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8B3CA40-6014-4DFF-B4A3-954A9CAEC9DA}"/>
              </a:ext>
            </a:extLst>
          </p:cNvPr>
          <p:cNvGrpSpPr/>
          <p:nvPr/>
        </p:nvGrpSpPr>
        <p:grpSpPr>
          <a:xfrm rot="21277478">
            <a:off x="4016907" y="4311587"/>
            <a:ext cx="1752600" cy="685800"/>
            <a:chOff x="83784" y="87371"/>
            <a:chExt cx="1752600" cy="68580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AB59A690-D536-4444-9139-93221887B57A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B9C7F9D-5444-4EFB-8983-6D0B1CC05E7D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1ED2E92C-CAED-4C8C-A229-EEA7B0B07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0BBA6E4-5428-4692-AFBF-36282235C156}"/>
              </a:ext>
            </a:extLst>
          </p:cNvPr>
          <p:cNvGrpSpPr/>
          <p:nvPr/>
        </p:nvGrpSpPr>
        <p:grpSpPr>
          <a:xfrm rot="21277478">
            <a:off x="4016907" y="5123525"/>
            <a:ext cx="1752600" cy="685800"/>
            <a:chOff x="83784" y="87371"/>
            <a:chExt cx="1752600" cy="685800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D13B4F8-C90E-40B0-B173-1C65884A4E58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C3D2234F-7138-4564-84CC-32597663BBC0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218AA526-3B80-4405-9ED2-F46603298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E0A4900-C7E4-402E-9C0B-9B508DD445D5}"/>
              </a:ext>
            </a:extLst>
          </p:cNvPr>
          <p:cNvGrpSpPr/>
          <p:nvPr/>
        </p:nvGrpSpPr>
        <p:grpSpPr>
          <a:xfrm rot="21277478">
            <a:off x="4016906" y="5961329"/>
            <a:ext cx="1752600" cy="685800"/>
            <a:chOff x="83784" y="87371"/>
            <a:chExt cx="1752600" cy="685800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B2975FD7-DC8E-4023-8853-8383257A1B2D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E360D6E7-6699-482A-8401-E3A7D308D057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05" name="Picture 304">
              <a:extLst>
                <a:ext uri="{FF2B5EF4-FFF2-40B4-BE49-F238E27FC236}">
                  <a16:creationId xmlns:a16="http://schemas.microsoft.com/office/drawing/2014/main" id="{EAAE9E51-F461-48F9-B27E-8F406F509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E89EBED7-0244-4F59-9E9A-435FE34E74B6}"/>
              </a:ext>
            </a:extLst>
          </p:cNvPr>
          <p:cNvGrpSpPr/>
          <p:nvPr/>
        </p:nvGrpSpPr>
        <p:grpSpPr>
          <a:xfrm rot="21277478">
            <a:off x="4016905" y="6756857"/>
            <a:ext cx="1752600" cy="685800"/>
            <a:chOff x="83784" y="87371"/>
            <a:chExt cx="1752600" cy="685800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28F24C6-5010-414C-A2A5-BA3DC66CB653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32A2EA5B-177A-4B09-87C4-6252F68CA02C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09" name="Picture 308">
              <a:extLst>
                <a:ext uri="{FF2B5EF4-FFF2-40B4-BE49-F238E27FC236}">
                  <a16:creationId xmlns:a16="http://schemas.microsoft.com/office/drawing/2014/main" id="{EA3CD218-55C4-45B1-97AC-761B44EDE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4A07AEF3-1748-4B52-A7CE-AC9DB03F206E}"/>
              </a:ext>
            </a:extLst>
          </p:cNvPr>
          <p:cNvGrpSpPr/>
          <p:nvPr/>
        </p:nvGrpSpPr>
        <p:grpSpPr>
          <a:xfrm rot="21277478">
            <a:off x="5935020" y="261757"/>
            <a:ext cx="1752600" cy="685800"/>
            <a:chOff x="83784" y="87371"/>
            <a:chExt cx="1752600" cy="685800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320EE592-221B-4032-B92D-28832AEFD0DF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022CB9-83F3-4426-B2E2-1AC93865EF87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13" name="Picture 312">
              <a:extLst>
                <a:ext uri="{FF2B5EF4-FFF2-40B4-BE49-F238E27FC236}">
                  <a16:creationId xmlns:a16="http://schemas.microsoft.com/office/drawing/2014/main" id="{6B4C6ACF-33FE-496E-A095-4464F8719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F4C86F8D-546D-4F43-B001-360C54F78AB1}"/>
              </a:ext>
            </a:extLst>
          </p:cNvPr>
          <p:cNvGrpSpPr/>
          <p:nvPr/>
        </p:nvGrpSpPr>
        <p:grpSpPr>
          <a:xfrm rot="21277478">
            <a:off x="5935022" y="1070788"/>
            <a:ext cx="1752600" cy="685800"/>
            <a:chOff x="83784" y="87371"/>
            <a:chExt cx="1752600" cy="685800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F5AB2CAE-D154-49B7-9C7B-5A658622342A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AC811BF9-6EB7-419F-9DA4-7AAFB1862A64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17" name="Picture 316">
              <a:extLst>
                <a:ext uri="{FF2B5EF4-FFF2-40B4-BE49-F238E27FC236}">
                  <a16:creationId xmlns:a16="http://schemas.microsoft.com/office/drawing/2014/main" id="{22212C59-4533-4DEF-8748-F810BFE35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1DADF34C-E4D8-4333-A120-DAF7C357801F}"/>
              </a:ext>
            </a:extLst>
          </p:cNvPr>
          <p:cNvGrpSpPr/>
          <p:nvPr/>
        </p:nvGrpSpPr>
        <p:grpSpPr>
          <a:xfrm rot="21277478">
            <a:off x="5935021" y="1866316"/>
            <a:ext cx="1752600" cy="685800"/>
            <a:chOff x="83784" y="87371"/>
            <a:chExt cx="1752600" cy="685800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79D370BE-DF09-490C-A0BF-6D1274803CCC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90882381-B6C2-49AE-84C9-3312F4CF3BF8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21" name="Picture 320">
              <a:extLst>
                <a:ext uri="{FF2B5EF4-FFF2-40B4-BE49-F238E27FC236}">
                  <a16:creationId xmlns:a16="http://schemas.microsoft.com/office/drawing/2014/main" id="{9DCB6DAD-B3FF-4E58-BC13-F1C9A3676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EA3B8C09-4243-4113-A504-4C523C65855A}"/>
              </a:ext>
            </a:extLst>
          </p:cNvPr>
          <p:cNvGrpSpPr/>
          <p:nvPr/>
        </p:nvGrpSpPr>
        <p:grpSpPr>
          <a:xfrm rot="21277478">
            <a:off x="5935023" y="2678255"/>
            <a:ext cx="1752600" cy="685800"/>
            <a:chOff x="83784" y="87371"/>
            <a:chExt cx="1752600" cy="685800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16125B0C-DA49-4308-B024-181857C56AA9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64FBEA67-C93A-4F14-9AF6-1F98C51F554E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25" name="Picture 324">
              <a:extLst>
                <a:ext uri="{FF2B5EF4-FFF2-40B4-BE49-F238E27FC236}">
                  <a16:creationId xmlns:a16="http://schemas.microsoft.com/office/drawing/2014/main" id="{977E719E-7662-4143-8029-F1720678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450B4179-A45F-411A-A7BA-A3EF38E36DAA}"/>
              </a:ext>
            </a:extLst>
          </p:cNvPr>
          <p:cNvGrpSpPr/>
          <p:nvPr/>
        </p:nvGrpSpPr>
        <p:grpSpPr>
          <a:xfrm rot="21277478">
            <a:off x="5935022" y="3516059"/>
            <a:ext cx="1752600" cy="685800"/>
            <a:chOff x="83784" y="87371"/>
            <a:chExt cx="1752600" cy="685800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F89FD185-67F2-4D77-8909-19638C9A3AF5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BACA94CE-6251-4A7B-A9A6-30BF0E7F53CE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18AC9518-BA2F-4ABB-9694-B0710CA32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491CB45C-E9B6-404F-9D30-E6B4BFE3A630}"/>
              </a:ext>
            </a:extLst>
          </p:cNvPr>
          <p:cNvGrpSpPr/>
          <p:nvPr/>
        </p:nvGrpSpPr>
        <p:grpSpPr>
          <a:xfrm rot="21277478">
            <a:off x="5935021" y="4311587"/>
            <a:ext cx="1752600" cy="685800"/>
            <a:chOff x="83784" y="87371"/>
            <a:chExt cx="1752600" cy="685800"/>
          </a:xfrm>
        </p:grpSpPr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9CF1530B-91B9-43DB-AC61-E5ECC19FD23F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033A5668-8D19-450E-AC23-F9354F43F1EF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42F0FD7F-1348-4119-88BE-AF5C77F2B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FB29B8D-1995-4A25-8346-669D61F8B628}"/>
              </a:ext>
            </a:extLst>
          </p:cNvPr>
          <p:cNvGrpSpPr/>
          <p:nvPr/>
        </p:nvGrpSpPr>
        <p:grpSpPr>
          <a:xfrm rot="21277478">
            <a:off x="5935021" y="5123525"/>
            <a:ext cx="1752600" cy="685800"/>
            <a:chOff x="83784" y="87371"/>
            <a:chExt cx="1752600" cy="685800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3F789F4F-4A6C-4076-866F-367F2F02C945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E64EF12-B1B2-478E-B62A-4AE33515D621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43C830CB-D353-415C-919B-BD8E14597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E635630F-31CE-4199-A97D-CCD6AAD645CD}"/>
              </a:ext>
            </a:extLst>
          </p:cNvPr>
          <p:cNvGrpSpPr/>
          <p:nvPr/>
        </p:nvGrpSpPr>
        <p:grpSpPr>
          <a:xfrm rot="21277478">
            <a:off x="5935020" y="5961329"/>
            <a:ext cx="1752600" cy="685800"/>
            <a:chOff x="83784" y="87371"/>
            <a:chExt cx="1752600" cy="685800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6DEF83F3-A389-4D2A-A5DF-0A50889F612D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C0460E3E-8AA0-454A-942F-462EEE1058C9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1C703636-EDE6-4456-961E-1CF787DC0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321CA15C-E347-4E1B-8499-5A3EA15C22C7}"/>
              </a:ext>
            </a:extLst>
          </p:cNvPr>
          <p:cNvGrpSpPr/>
          <p:nvPr/>
        </p:nvGrpSpPr>
        <p:grpSpPr>
          <a:xfrm rot="21277478">
            <a:off x="5935019" y="6756857"/>
            <a:ext cx="1752600" cy="685800"/>
            <a:chOff x="83784" y="87371"/>
            <a:chExt cx="1752600" cy="685800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DB9901E5-1EBD-41B5-8DE6-D65F0F044E3F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1384550-2885-4579-9E37-2D4012955632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BE7A5BBA-6A89-4548-81CB-D7C9485E2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0191AE3C-5C2F-4E4D-AFC9-BDC29B40DAED}"/>
              </a:ext>
            </a:extLst>
          </p:cNvPr>
          <p:cNvGrpSpPr/>
          <p:nvPr/>
        </p:nvGrpSpPr>
        <p:grpSpPr>
          <a:xfrm rot="21277478">
            <a:off x="7823072" y="261757"/>
            <a:ext cx="1752600" cy="685800"/>
            <a:chOff x="83784" y="87371"/>
            <a:chExt cx="1752600" cy="685800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0939662A-25BE-4A93-8687-BE5F410E292C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839C39EA-E608-439D-9EC9-10159A2015D1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1A4A768E-4181-4BE3-AB65-2F94E64C1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3531285-A16E-44F1-8D45-2EB160D4C390}"/>
              </a:ext>
            </a:extLst>
          </p:cNvPr>
          <p:cNvGrpSpPr/>
          <p:nvPr/>
        </p:nvGrpSpPr>
        <p:grpSpPr>
          <a:xfrm rot="21277478">
            <a:off x="7823074" y="1070788"/>
            <a:ext cx="1752600" cy="685800"/>
            <a:chOff x="83784" y="87371"/>
            <a:chExt cx="1752600" cy="685800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1CB53E36-8812-4541-9540-BA9FA7356A78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FF13D81B-0C14-47C5-8FDE-B0138F37D250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0F229B27-AB3E-4217-B559-2A1EA826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4DA4D639-B7C5-4B61-8412-99D02F9AB3A6}"/>
              </a:ext>
            </a:extLst>
          </p:cNvPr>
          <p:cNvGrpSpPr/>
          <p:nvPr/>
        </p:nvGrpSpPr>
        <p:grpSpPr>
          <a:xfrm rot="21277478">
            <a:off x="7823073" y="1866316"/>
            <a:ext cx="1752600" cy="685800"/>
            <a:chOff x="83784" y="87371"/>
            <a:chExt cx="1752600" cy="685800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79671294-EB97-496C-8723-77547B2F7B53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20F0ADB0-0F72-4519-898B-A0A5A2D79AB0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F7DBC58B-EAC7-406D-9328-CF032ABF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14B42810-2481-4ACF-AFD3-20F94C3A1EB8}"/>
              </a:ext>
            </a:extLst>
          </p:cNvPr>
          <p:cNvGrpSpPr/>
          <p:nvPr/>
        </p:nvGrpSpPr>
        <p:grpSpPr>
          <a:xfrm rot="21277478">
            <a:off x="7823075" y="2678255"/>
            <a:ext cx="1752600" cy="685800"/>
            <a:chOff x="83784" y="87371"/>
            <a:chExt cx="1752600" cy="685800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974DA64A-CA4B-4CA5-AEF1-EEFCB0D43B3A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01A358A9-487E-4308-9741-21CFD96F5F84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88B9701F-9998-46DC-84E7-C70370F75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4853003-6BF4-4FB6-8F5C-D91740F2D12F}"/>
              </a:ext>
            </a:extLst>
          </p:cNvPr>
          <p:cNvGrpSpPr/>
          <p:nvPr/>
        </p:nvGrpSpPr>
        <p:grpSpPr>
          <a:xfrm rot="21277478">
            <a:off x="7823074" y="3516059"/>
            <a:ext cx="1752600" cy="685800"/>
            <a:chOff x="83784" y="87371"/>
            <a:chExt cx="1752600" cy="685800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4A8AE07F-19CB-4CB0-B161-F0CBA87C0639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BA740E5B-7928-407C-9FB8-A624BCAA048D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1095A5C0-2F05-485B-A2F1-27C25C019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A09EA8F6-8316-4793-8573-98877E09FC5F}"/>
              </a:ext>
            </a:extLst>
          </p:cNvPr>
          <p:cNvGrpSpPr/>
          <p:nvPr/>
        </p:nvGrpSpPr>
        <p:grpSpPr>
          <a:xfrm rot="21277478">
            <a:off x="7823073" y="4311587"/>
            <a:ext cx="1752600" cy="685800"/>
            <a:chOff x="83784" y="87371"/>
            <a:chExt cx="1752600" cy="685800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268942BE-3F8C-4321-A009-00559BF15146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1D084D-F435-4939-AC3C-D0476EDFA70C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69" name="Picture 368">
              <a:extLst>
                <a:ext uri="{FF2B5EF4-FFF2-40B4-BE49-F238E27FC236}">
                  <a16:creationId xmlns:a16="http://schemas.microsoft.com/office/drawing/2014/main" id="{86F27F4F-7E33-474D-8998-B8717488F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C0DB6448-2F03-432F-A040-D2C131B23A74}"/>
              </a:ext>
            </a:extLst>
          </p:cNvPr>
          <p:cNvGrpSpPr/>
          <p:nvPr/>
        </p:nvGrpSpPr>
        <p:grpSpPr>
          <a:xfrm rot="21277478">
            <a:off x="7823073" y="5123525"/>
            <a:ext cx="1752600" cy="685800"/>
            <a:chOff x="83784" y="87371"/>
            <a:chExt cx="1752600" cy="685800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EB09422A-73BD-40E7-93FE-934EE361A732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99A16D9A-786C-4103-A894-676A2D778FD5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73" name="Picture 372">
              <a:extLst>
                <a:ext uri="{FF2B5EF4-FFF2-40B4-BE49-F238E27FC236}">
                  <a16:creationId xmlns:a16="http://schemas.microsoft.com/office/drawing/2014/main" id="{CEAB147F-0CD9-423F-8C2A-870C12023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E981A34F-E680-452B-AEC2-6155DAC71253}"/>
              </a:ext>
            </a:extLst>
          </p:cNvPr>
          <p:cNvGrpSpPr/>
          <p:nvPr/>
        </p:nvGrpSpPr>
        <p:grpSpPr>
          <a:xfrm rot="21277478">
            <a:off x="7823072" y="5961329"/>
            <a:ext cx="1752600" cy="685800"/>
            <a:chOff x="83784" y="87371"/>
            <a:chExt cx="1752600" cy="685800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47D40EEA-3768-4FFE-B855-83C2A23047E8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20C404EA-897E-4615-AC6E-4A0F666345EA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77" name="Picture 376">
              <a:extLst>
                <a:ext uri="{FF2B5EF4-FFF2-40B4-BE49-F238E27FC236}">
                  <a16:creationId xmlns:a16="http://schemas.microsoft.com/office/drawing/2014/main" id="{2A494F83-F5FD-42FE-8D1A-7E9F88A8A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1F4FCB8-CC2E-4CA2-8443-8250A4EE2A42}"/>
              </a:ext>
            </a:extLst>
          </p:cNvPr>
          <p:cNvGrpSpPr/>
          <p:nvPr/>
        </p:nvGrpSpPr>
        <p:grpSpPr>
          <a:xfrm rot="21277478">
            <a:off x="7823071" y="6756857"/>
            <a:ext cx="1752600" cy="685800"/>
            <a:chOff x="83784" y="87371"/>
            <a:chExt cx="1752600" cy="685800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34A5535C-8A9F-42BE-AF9E-C0B8BDAFD22B}"/>
                </a:ext>
              </a:extLst>
            </p:cNvPr>
            <p:cNvSpPr/>
            <p:nvPr/>
          </p:nvSpPr>
          <p:spPr>
            <a:xfrm>
              <a:off x="83784" y="87371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35F40D92-B3D5-4126-A862-6AF774CB573E}"/>
                </a:ext>
              </a:extLst>
            </p:cNvPr>
            <p:cNvSpPr txBox="1"/>
            <p:nvPr/>
          </p:nvSpPr>
          <p:spPr>
            <a:xfrm>
              <a:off x="441726" y="147983"/>
              <a:ext cx="1349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THERE WAS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  <a:cs typeface="Courier New" panose="02070309020205020404" pitchFamily="49" charset="0"/>
                </a:rPr>
                <a:t>AN ATTEMPT</a:t>
              </a:r>
            </a:p>
          </p:txBody>
        </p:sp>
        <p:pic>
          <p:nvPicPr>
            <p:cNvPr id="381" name="Picture 380">
              <a:extLst>
                <a:ext uri="{FF2B5EF4-FFF2-40B4-BE49-F238E27FC236}">
                  <a16:creationId xmlns:a16="http://schemas.microsoft.com/office/drawing/2014/main" id="{E57AC05C-4A1A-4DC4-B9B3-1D524D481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1" y="233660"/>
              <a:ext cx="378918" cy="400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181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44</cp:revision>
  <cp:lastPrinted>2018-05-07T22:00:07Z</cp:lastPrinted>
  <dcterms:created xsi:type="dcterms:W3CDTF">2016-07-13T22:23:39Z</dcterms:created>
  <dcterms:modified xsi:type="dcterms:W3CDTF">2018-06-03T23:43:40Z</dcterms:modified>
</cp:coreProperties>
</file>