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5" d="100"/>
          <a:sy n="95" d="100"/>
        </p:scale>
        <p:origin x="930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176103" y="8313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181056" y="161115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173132" y="23909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178085" y="31708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170568" y="392980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170235" y="46954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162311" y="54753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165421" y="62349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162311" y="6980266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183961" y="687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2010090" y="8278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2015043" y="160769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2007119" y="238752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2012072" y="316736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2004555" y="3926351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2004222" y="469202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996298" y="547186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999408" y="623149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996298" y="697680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2017948" y="652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837140" y="8313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842093" y="161115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834169" y="23909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839122" y="31708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831605" y="392980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831272" y="46954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823348" y="54753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826458" y="62349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823348" y="6980266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844998" y="687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684321" y="8313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689274" y="161115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681350" y="23909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686303" y="31708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678786" y="392980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678453" y="46954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670529" y="54753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673639" y="62349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670529" y="6980266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692179" y="687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521982" y="83477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526935" y="161460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519011" y="23944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523964" y="317427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516447" y="393326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516114" y="46989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508190" y="547877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511300" y="62384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508190" y="6983724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529840" y="72201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BUTTON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40</cp:revision>
  <cp:lastPrinted>2018-05-07T22:00:07Z</cp:lastPrinted>
  <dcterms:created xsi:type="dcterms:W3CDTF">2016-07-13T22:23:39Z</dcterms:created>
  <dcterms:modified xsi:type="dcterms:W3CDTF">2018-05-28T23:14:30Z</dcterms:modified>
</cp:coreProperties>
</file>