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4E4"/>
    <a:srgbClr val="FFCB25"/>
    <a:srgbClr val="941C83"/>
    <a:srgbClr val="A22E91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36" autoAdjust="0"/>
    <p:restoredTop sz="95969" autoAdjust="0"/>
  </p:normalViewPr>
  <p:slideViewPr>
    <p:cSldViewPr>
      <p:cViewPr varScale="1">
        <p:scale>
          <a:sx n="97" d="100"/>
          <a:sy n="97" d="100"/>
        </p:scale>
        <p:origin x="1386" y="7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99B2D20B-D4F7-4C76-81C7-C31661411EF9}"/>
              </a:ext>
            </a:extLst>
          </p:cNvPr>
          <p:cNvSpPr/>
          <p:nvPr/>
        </p:nvSpPr>
        <p:spPr>
          <a:xfrm>
            <a:off x="75926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FF1D54D-A64C-45B8-9D5C-FDDDA44CD18E}"/>
              </a:ext>
            </a:extLst>
          </p:cNvPr>
          <p:cNvSpPr txBox="1"/>
          <p:nvPr/>
        </p:nvSpPr>
        <p:spPr>
          <a:xfrm>
            <a:off x="85790" y="831315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16660EE-8131-4566-BC38-6F47559786E6}"/>
              </a:ext>
            </a:extLst>
          </p:cNvPr>
          <p:cNvSpPr/>
          <p:nvPr/>
        </p:nvSpPr>
        <p:spPr>
          <a:xfrm>
            <a:off x="80879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514825-B570-49D6-8CFD-19CD1E9519A6}"/>
              </a:ext>
            </a:extLst>
          </p:cNvPr>
          <p:cNvSpPr txBox="1"/>
          <p:nvPr/>
        </p:nvSpPr>
        <p:spPr>
          <a:xfrm>
            <a:off x="90743" y="1611150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75E5AD2-9371-4371-80C3-662790DE3AE6}"/>
              </a:ext>
            </a:extLst>
          </p:cNvPr>
          <p:cNvSpPr/>
          <p:nvPr/>
        </p:nvSpPr>
        <p:spPr>
          <a:xfrm>
            <a:off x="72955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37C0F1D-054D-481D-A87A-9E4D36B2A7BE}"/>
              </a:ext>
            </a:extLst>
          </p:cNvPr>
          <p:cNvSpPr txBox="1"/>
          <p:nvPr/>
        </p:nvSpPr>
        <p:spPr>
          <a:xfrm>
            <a:off x="82819" y="2390985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0164D12-DEFF-4716-9B0A-9BE1FB9FC128}"/>
              </a:ext>
            </a:extLst>
          </p:cNvPr>
          <p:cNvSpPr/>
          <p:nvPr/>
        </p:nvSpPr>
        <p:spPr>
          <a:xfrm>
            <a:off x="77908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3E3B1CC-917C-4A5E-A595-14CEEAC52937}"/>
              </a:ext>
            </a:extLst>
          </p:cNvPr>
          <p:cNvSpPr txBox="1"/>
          <p:nvPr/>
        </p:nvSpPr>
        <p:spPr>
          <a:xfrm>
            <a:off x="87772" y="3170820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4D8B683-C95A-4F19-9479-D206E9DBC34F}"/>
              </a:ext>
            </a:extLst>
          </p:cNvPr>
          <p:cNvSpPr/>
          <p:nvPr/>
        </p:nvSpPr>
        <p:spPr>
          <a:xfrm>
            <a:off x="70391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E45EB29-8F0A-4F3E-9816-6280CB88A4B3}"/>
              </a:ext>
            </a:extLst>
          </p:cNvPr>
          <p:cNvSpPr txBox="1"/>
          <p:nvPr/>
        </p:nvSpPr>
        <p:spPr>
          <a:xfrm>
            <a:off x="80255" y="3929809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A19EDA4-5A10-403D-9476-AC04E6FA0377}"/>
              </a:ext>
            </a:extLst>
          </p:cNvPr>
          <p:cNvSpPr/>
          <p:nvPr/>
        </p:nvSpPr>
        <p:spPr>
          <a:xfrm>
            <a:off x="70058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E5BD351-492F-47D7-A827-F6D7C72FABDD}"/>
              </a:ext>
            </a:extLst>
          </p:cNvPr>
          <p:cNvSpPr txBox="1"/>
          <p:nvPr/>
        </p:nvSpPr>
        <p:spPr>
          <a:xfrm>
            <a:off x="79922" y="4695485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629D86B-80A5-4666-A567-9CBA9D24F0F4}"/>
              </a:ext>
            </a:extLst>
          </p:cNvPr>
          <p:cNvSpPr/>
          <p:nvPr/>
        </p:nvSpPr>
        <p:spPr>
          <a:xfrm>
            <a:off x="62134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896F87-E45C-4618-AD01-1BC6BE0BE06C}"/>
              </a:ext>
            </a:extLst>
          </p:cNvPr>
          <p:cNvSpPr txBox="1"/>
          <p:nvPr/>
        </p:nvSpPr>
        <p:spPr>
          <a:xfrm>
            <a:off x="71998" y="5475320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57A6B3E-BB5D-4502-A925-EFA1C95A0844}"/>
              </a:ext>
            </a:extLst>
          </p:cNvPr>
          <p:cNvSpPr/>
          <p:nvPr/>
        </p:nvSpPr>
        <p:spPr>
          <a:xfrm>
            <a:off x="65244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940E4C2-C8F6-44A2-B1C9-678C5A1A85F4}"/>
              </a:ext>
            </a:extLst>
          </p:cNvPr>
          <p:cNvSpPr txBox="1"/>
          <p:nvPr/>
        </p:nvSpPr>
        <p:spPr>
          <a:xfrm>
            <a:off x="75108" y="6234957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0FE7F-A6EA-4B3A-8F09-B3B71ECD3395}"/>
              </a:ext>
            </a:extLst>
          </p:cNvPr>
          <p:cNvSpPr/>
          <p:nvPr/>
        </p:nvSpPr>
        <p:spPr>
          <a:xfrm>
            <a:off x="62134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0C2626F-B183-448A-87B9-E0403E588200}"/>
              </a:ext>
            </a:extLst>
          </p:cNvPr>
          <p:cNvSpPr txBox="1"/>
          <p:nvPr/>
        </p:nvSpPr>
        <p:spPr>
          <a:xfrm>
            <a:off x="71998" y="6980266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B5146AB-0619-4C32-B0FA-186C85634B66}"/>
              </a:ext>
            </a:extLst>
          </p:cNvPr>
          <p:cNvSpPr/>
          <p:nvPr/>
        </p:nvSpPr>
        <p:spPr>
          <a:xfrm>
            <a:off x="83784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8985818-4C6F-406B-A40D-BD44AB65051F}"/>
              </a:ext>
            </a:extLst>
          </p:cNvPr>
          <p:cNvSpPr txBox="1"/>
          <p:nvPr/>
        </p:nvSpPr>
        <p:spPr>
          <a:xfrm>
            <a:off x="93648" y="68743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57984A7-744F-4BD7-85E5-B34688EF3645}"/>
              </a:ext>
            </a:extLst>
          </p:cNvPr>
          <p:cNvSpPr/>
          <p:nvPr/>
        </p:nvSpPr>
        <p:spPr>
          <a:xfrm>
            <a:off x="1909913" y="8464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B8FE939-DB03-4EAC-9C6B-E933312C0E12}"/>
              </a:ext>
            </a:extLst>
          </p:cNvPr>
          <p:cNvSpPr txBox="1"/>
          <p:nvPr/>
        </p:nvSpPr>
        <p:spPr>
          <a:xfrm>
            <a:off x="1919777" y="827857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1B4286E-51CB-48CE-BB3F-07E8E55EE980}"/>
              </a:ext>
            </a:extLst>
          </p:cNvPr>
          <p:cNvSpPr/>
          <p:nvPr/>
        </p:nvSpPr>
        <p:spPr>
          <a:xfrm>
            <a:off x="1914866" y="162632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569F415-6456-4288-A5D0-329BAC5AFDE9}"/>
              </a:ext>
            </a:extLst>
          </p:cNvPr>
          <p:cNvSpPr txBox="1"/>
          <p:nvPr/>
        </p:nvSpPr>
        <p:spPr>
          <a:xfrm>
            <a:off x="1924730" y="1607692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F373207-384A-4A25-8FB6-4BD68868ABAD}"/>
              </a:ext>
            </a:extLst>
          </p:cNvPr>
          <p:cNvSpPr/>
          <p:nvPr/>
        </p:nvSpPr>
        <p:spPr>
          <a:xfrm>
            <a:off x="1906942" y="240615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167B091-8E7D-4840-8BA4-2FD6526F68D4}"/>
              </a:ext>
            </a:extLst>
          </p:cNvPr>
          <p:cNvSpPr txBox="1"/>
          <p:nvPr/>
        </p:nvSpPr>
        <p:spPr>
          <a:xfrm>
            <a:off x="1916806" y="2387527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5A26D32-201D-48DD-A162-83071820D63C}"/>
              </a:ext>
            </a:extLst>
          </p:cNvPr>
          <p:cNvSpPr/>
          <p:nvPr/>
        </p:nvSpPr>
        <p:spPr>
          <a:xfrm>
            <a:off x="1911895" y="318599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CB35-14D9-45D7-8375-8FE3F13E9795}"/>
              </a:ext>
            </a:extLst>
          </p:cNvPr>
          <p:cNvSpPr txBox="1"/>
          <p:nvPr/>
        </p:nvSpPr>
        <p:spPr>
          <a:xfrm>
            <a:off x="1921759" y="3167362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649A65E-8ACB-47C1-9EC0-C699CE4E9F8F}"/>
              </a:ext>
            </a:extLst>
          </p:cNvPr>
          <p:cNvSpPr/>
          <p:nvPr/>
        </p:nvSpPr>
        <p:spPr>
          <a:xfrm>
            <a:off x="1904378" y="394497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E0547D4-F02E-45B2-893A-B65374A44129}"/>
              </a:ext>
            </a:extLst>
          </p:cNvPr>
          <p:cNvSpPr txBox="1"/>
          <p:nvPr/>
        </p:nvSpPr>
        <p:spPr>
          <a:xfrm>
            <a:off x="1914242" y="3926351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D204AF5-A79B-49C5-BABF-82F6079F2752}"/>
              </a:ext>
            </a:extLst>
          </p:cNvPr>
          <p:cNvSpPr/>
          <p:nvPr/>
        </p:nvSpPr>
        <p:spPr>
          <a:xfrm>
            <a:off x="1904045" y="471065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C238360-94AD-4308-B8EA-7275C13F05F5}"/>
              </a:ext>
            </a:extLst>
          </p:cNvPr>
          <p:cNvSpPr txBox="1"/>
          <p:nvPr/>
        </p:nvSpPr>
        <p:spPr>
          <a:xfrm>
            <a:off x="1913909" y="4692027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2D3787-40BE-4F69-A2CA-C4AEB0B1289B}"/>
              </a:ext>
            </a:extLst>
          </p:cNvPr>
          <p:cNvSpPr/>
          <p:nvPr/>
        </p:nvSpPr>
        <p:spPr>
          <a:xfrm>
            <a:off x="1896121" y="549049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2C1993-A62C-4602-AC12-007A5D39A6A5}"/>
              </a:ext>
            </a:extLst>
          </p:cNvPr>
          <p:cNvSpPr txBox="1"/>
          <p:nvPr/>
        </p:nvSpPr>
        <p:spPr>
          <a:xfrm>
            <a:off x="1905985" y="5471862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9ED9B47-A2B8-4376-8139-3E7F3F6C50D0}"/>
              </a:ext>
            </a:extLst>
          </p:cNvPr>
          <p:cNvSpPr/>
          <p:nvPr/>
        </p:nvSpPr>
        <p:spPr>
          <a:xfrm>
            <a:off x="1899231" y="625012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3B1D41D-F413-4FEF-82CE-1D3A75C77FDA}"/>
              </a:ext>
            </a:extLst>
          </p:cNvPr>
          <p:cNvSpPr txBox="1"/>
          <p:nvPr/>
        </p:nvSpPr>
        <p:spPr>
          <a:xfrm>
            <a:off x="1909095" y="6231499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17CC0AB-8047-4F3B-971A-E6E0FBF611B9}"/>
              </a:ext>
            </a:extLst>
          </p:cNvPr>
          <p:cNvSpPr/>
          <p:nvPr/>
        </p:nvSpPr>
        <p:spPr>
          <a:xfrm>
            <a:off x="1896121" y="699543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BB537ED-A6C2-451E-A816-A5296DAC35A7}"/>
              </a:ext>
            </a:extLst>
          </p:cNvPr>
          <p:cNvSpPr txBox="1"/>
          <p:nvPr/>
        </p:nvSpPr>
        <p:spPr>
          <a:xfrm>
            <a:off x="1905985" y="6976808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2FB96E9-914F-4274-8B62-F5B1335DC44B}"/>
              </a:ext>
            </a:extLst>
          </p:cNvPr>
          <p:cNvSpPr/>
          <p:nvPr/>
        </p:nvSpPr>
        <p:spPr>
          <a:xfrm>
            <a:off x="1917771" y="839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DBEDD0D-2E4D-4F49-896A-3481EA52573E}"/>
              </a:ext>
            </a:extLst>
          </p:cNvPr>
          <p:cNvSpPr txBox="1"/>
          <p:nvPr/>
        </p:nvSpPr>
        <p:spPr>
          <a:xfrm>
            <a:off x="1927635" y="65285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614E02B-21B6-4092-AC09-6DE36BAD8E4F}"/>
              </a:ext>
            </a:extLst>
          </p:cNvPr>
          <p:cNvSpPr/>
          <p:nvPr/>
        </p:nvSpPr>
        <p:spPr>
          <a:xfrm>
            <a:off x="3747574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99DA100-FADE-4F81-BB1B-15BE060A26B7}"/>
              </a:ext>
            </a:extLst>
          </p:cNvPr>
          <p:cNvSpPr txBox="1"/>
          <p:nvPr/>
        </p:nvSpPr>
        <p:spPr>
          <a:xfrm>
            <a:off x="3757439" y="831315"/>
            <a:ext cx="1691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341EB927-7C3A-492A-B897-576481A3FDCC}"/>
              </a:ext>
            </a:extLst>
          </p:cNvPr>
          <p:cNvSpPr/>
          <p:nvPr/>
        </p:nvSpPr>
        <p:spPr>
          <a:xfrm>
            <a:off x="3752527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5AA20DF-ACCE-41A5-A887-70A249F059AD}"/>
              </a:ext>
            </a:extLst>
          </p:cNvPr>
          <p:cNvSpPr txBox="1"/>
          <p:nvPr/>
        </p:nvSpPr>
        <p:spPr>
          <a:xfrm>
            <a:off x="3762392" y="1611150"/>
            <a:ext cx="1691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F546347B-5865-49C3-87A0-6DA196C8BD69}"/>
              </a:ext>
            </a:extLst>
          </p:cNvPr>
          <p:cNvSpPr/>
          <p:nvPr/>
        </p:nvSpPr>
        <p:spPr>
          <a:xfrm>
            <a:off x="3744603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AED8B2B-5C6B-45FF-AC3D-A5615D230058}"/>
              </a:ext>
            </a:extLst>
          </p:cNvPr>
          <p:cNvSpPr txBox="1"/>
          <p:nvPr/>
        </p:nvSpPr>
        <p:spPr>
          <a:xfrm>
            <a:off x="3754468" y="2390985"/>
            <a:ext cx="1691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1805080-7C3A-41C3-8F2A-3F8B5512FDBC}"/>
              </a:ext>
            </a:extLst>
          </p:cNvPr>
          <p:cNvSpPr/>
          <p:nvPr/>
        </p:nvSpPr>
        <p:spPr>
          <a:xfrm>
            <a:off x="3749556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232845E-9E82-42B4-9D73-1AD38375926E}"/>
              </a:ext>
            </a:extLst>
          </p:cNvPr>
          <p:cNvSpPr txBox="1"/>
          <p:nvPr/>
        </p:nvSpPr>
        <p:spPr>
          <a:xfrm>
            <a:off x="3759421" y="3170820"/>
            <a:ext cx="1691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B696E5C-F931-4F4D-BEFD-B27773702CC3}"/>
              </a:ext>
            </a:extLst>
          </p:cNvPr>
          <p:cNvSpPr/>
          <p:nvPr/>
        </p:nvSpPr>
        <p:spPr>
          <a:xfrm>
            <a:off x="3742039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443164B-E9F1-4332-8A33-351A25C55D8E}"/>
              </a:ext>
            </a:extLst>
          </p:cNvPr>
          <p:cNvSpPr txBox="1"/>
          <p:nvPr/>
        </p:nvSpPr>
        <p:spPr>
          <a:xfrm>
            <a:off x="3751904" y="3929809"/>
            <a:ext cx="1691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D22B611-BBA7-4B0A-A404-FFB868A5CEAE}"/>
              </a:ext>
            </a:extLst>
          </p:cNvPr>
          <p:cNvSpPr/>
          <p:nvPr/>
        </p:nvSpPr>
        <p:spPr>
          <a:xfrm>
            <a:off x="3741706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A444154-B841-442F-BBC4-47B7FC57CB86}"/>
              </a:ext>
            </a:extLst>
          </p:cNvPr>
          <p:cNvSpPr txBox="1"/>
          <p:nvPr/>
        </p:nvSpPr>
        <p:spPr>
          <a:xfrm>
            <a:off x="3751571" y="4695485"/>
            <a:ext cx="1691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D074ECB-5B51-4330-92B6-191CD453DC57}"/>
              </a:ext>
            </a:extLst>
          </p:cNvPr>
          <p:cNvSpPr/>
          <p:nvPr/>
        </p:nvSpPr>
        <p:spPr>
          <a:xfrm>
            <a:off x="3733782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E0C9901-F199-4D85-86C5-71379DAE9481}"/>
              </a:ext>
            </a:extLst>
          </p:cNvPr>
          <p:cNvSpPr txBox="1"/>
          <p:nvPr/>
        </p:nvSpPr>
        <p:spPr>
          <a:xfrm>
            <a:off x="3743647" y="5475320"/>
            <a:ext cx="1691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53B6E89-651D-40EB-8FC2-4B9FFC311531}"/>
              </a:ext>
            </a:extLst>
          </p:cNvPr>
          <p:cNvSpPr/>
          <p:nvPr/>
        </p:nvSpPr>
        <p:spPr>
          <a:xfrm>
            <a:off x="3736892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AB6CEFD-C82C-4AB0-A59D-8E0871F97832}"/>
              </a:ext>
            </a:extLst>
          </p:cNvPr>
          <p:cNvSpPr txBox="1"/>
          <p:nvPr/>
        </p:nvSpPr>
        <p:spPr>
          <a:xfrm>
            <a:off x="3746757" y="6234957"/>
            <a:ext cx="1691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A109141-B300-4590-89D4-D92E4E50F0B1}"/>
              </a:ext>
            </a:extLst>
          </p:cNvPr>
          <p:cNvSpPr/>
          <p:nvPr/>
        </p:nvSpPr>
        <p:spPr>
          <a:xfrm>
            <a:off x="3733782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EEDA8A5-1157-4958-ABFE-78284B41AF14}"/>
              </a:ext>
            </a:extLst>
          </p:cNvPr>
          <p:cNvSpPr txBox="1"/>
          <p:nvPr/>
        </p:nvSpPr>
        <p:spPr>
          <a:xfrm>
            <a:off x="3743647" y="6980266"/>
            <a:ext cx="1691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A4BB281-62E5-4A3E-8DFD-4DEF2D305FC5}"/>
              </a:ext>
            </a:extLst>
          </p:cNvPr>
          <p:cNvSpPr/>
          <p:nvPr/>
        </p:nvSpPr>
        <p:spPr>
          <a:xfrm>
            <a:off x="3755432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2E48083-1D9E-4CB5-BD0B-9F19B78339F2}"/>
              </a:ext>
            </a:extLst>
          </p:cNvPr>
          <p:cNvSpPr txBox="1"/>
          <p:nvPr/>
        </p:nvSpPr>
        <p:spPr>
          <a:xfrm>
            <a:off x="3765297" y="68743"/>
            <a:ext cx="1691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DDF25301-A289-4C95-BAD5-5BC16D2C6F56}"/>
              </a:ext>
            </a:extLst>
          </p:cNvPr>
          <p:cNvSpPr/>
          <p:nvPr/>
        </p:nvSpPr>
        <p:spPr>
          <a:xfrm>
            <a:off x="5584144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1BEF398-2BA6-4C24-867E-0489B2EBB50B}"/>
              </a:ext>
            </a:extLst>
          </p:cNvPr>
          <p:cNvSpPr txBox="1"/>
          <p:nvPr/>
        </p:nvSpPr>
        <p:spPr>
          <a:xfrm>
            <a:off x="5594008" y="831315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1563AF5-978F-45DA-86D2-6FAFC1805C64}"/>
              </a:ext>
            </a:extLst>
          </p:cNvPr>
          <p:cNvSpPr/>
          <p:nvPr/>
        </p:nvSpPr>
        <p:spPr>
          <a:xfrm>
            <a:off x="5589097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91BB32A9-39BF-4FEB-B64C-2D707A194EB4}"/>
              </a:ext>
            </a:extLst>
          </p:cNvPr>
          <p:cNvSpPr txBox="1"/>
          <p:nvPr/>
        </p:nvSpPr>
        <p:spPr>
          <a:xfrm>
            <a:off x="5598961" y="1611150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0891419-A492-4E92-8103-EA56259033E0}"/>
              </a:ext>
            </a:extLst>
          </p:cNvPr>
          <p:cNvSpPr/>
          <p:nvPr/>
        </p:nvSpPr>
        <p:spPr>
          <a:xfrm>
            <a:off x="5581173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F060A8D6-6D67-45B5-AD85-27B05523B40A}"/>
              </a:ext>
            </a:extLst>
          </p:cNvPr>
          <p:cNvSpPr txBox="1"/>
          <p:nvPr/>
        </p:nvSpPr>
        <p:spPr>
          <a:xfrm>
            <a:off x="5591037" y="2390985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4ADDA92-3222-4633-8BE3-62CB1270B31B}"/>
              </a:ext>
            </a:extLst>
          </p:cNvPr>
          <p:cNvSpPr/>
          <p:nvPr/>
        </p:nvSpPr>
        <p:spPr>
          <a:xfrm>
            <a:off x="5586126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802FEC4-E263-4DA3-A7FB-E711E487996A}"/>
              </a:ext>
            </a:extLst>
          </p:cNvPr>
          <p:cNvSpPr txBox="1"/>
          <p:nvPr/>
        </p:nvSpPr>
        <p:spPr>
          <a:xfrm>
            <a:off x="5595990" y="3170820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A395F0F-B82D-459A-822C-7EEFD11F0A90}"/>
              </a:ext>
            </a:extLst>
          </p:cNvPr>
          <p:cNvSpPr/>
          <p:nvPr/>
        </p:nvSpPr>
        <p:spPr>
          <a:xfrm>
            <a:off x="5578609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6C11BA6-184D-4C10-99F2-EF1B7DDA6195}"/>
              </a:ext>
            </a:extLst>
          </p:cNvPr>
          <p:cNvSpPr txBox="1"/>
          <p:nvPr/>
        </p:nvSpPr>
        <p:spPr>
          <a:xfrm>
            <a:off x="5588473" y="3929809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FC95D387-AF00-4AFF-9B6C-6CD9ECD24E62}"/>
              </a:ext>
            </a:extLst>
          </p:cNvPr>
          <p:cNvSpPr/>
          <p:nvPr/>
        </p:nvSpPr>
        <p:spPr>
          <a:xfrm>
            <a:off x="5578276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F759BB8E-3A1B-4E7F-B4BC-606945230B54}"/>
              </a:ext>
            </a:extLst>
          </p:cNvPr>
          <p:cNvSpPr txBox="1"/>
          <p:nvPr/>
        </p:nvSpPr>
        <p:spPr>
          <a:xfrm>
            <a:off x="5588140" y="4695485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CF69F9DC-49B0-484F-9893-03659EDAAD15}"/>
              </a:ext>
            </a:extLst>
          </p:cNvPr>
          <p:cNvSpPr/>
          <p:nvPr/>
        </p:nvSpPr>
        <p:spPr>
          <a:xfrm>
            <a:off x="5570352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BC92C63-1D6F-4F63-B2C3-628B0F57819C}"/>
              </a:ext>
            </a:extLst>
          </p:cNvPr>
          <p:cNvSpPr txBox="1"/>
          <p:nvPr/>
        </p:nvSpPr>
        <p:spPr>
          <a:xfrm>
            <a:off x="5580216" y="5475320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3D95471-AF69-4360-9805-97EDA317632E}"/>
              </a:ext>
            </a:extLst>
          </p:cNvPr>
          <p:cNvSpPr/>
          <p:nvPr/>
        </p:nvSpPr>
        <p:spPr>
          <a:xfrm>
            <a:off x="5573462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F0D2BF9-93A7-4272-A380-D927E8C7EBE0}"/>
              </a:ext>
            </a:extLst>
          </p:cNvPr>
          <p:cNvSpPr txBox="1"/>
          <p:nvPr/>
        </p:nvSpPr>
        <p:spPr>
          <a:xfrm>
            <a:off x="5583326" y="6234957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EC62C76-6619-4BC5-8D55-414BF8929F44}"/>
              </a:ext>
            </a:extLst>
          </p:cNvPr>
          <p:cNvSpPr/>
          <p:nvPr/>
        </p:nvSpPr>
        <p:spPr>
          <a:xfrm>
            <a:off x="5570352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67769E2-0CD8-4AD0-BD23-55A684C056B6}"/>
              </a:ext>
            </a:extLst>
          </p:cNvPr>
          <p:cNvSpPr txBox="1"/>
          <p:nvPr/>
        </p:nvSpPr>
        <p:spPr>
          <a:xfrm>
            <a:off x="5580216" y="6980266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11BA3DEC-F42B-41D8-988E-B164FAD7F7B4}"/>
              </a:ext>
            </a:extLst>
          </p:cNvPr>
          <p:cNvSpPr/>
          <p:nvPr/>
        </p:nvSpPr>
        <p:spPr>
          <a:xfrm>
            <a:off x="5592002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A6620F1-2300-4F38-8EB9-80759FCCFB91}"/>
              </a:ext>
            </a:extLst>
          </p:cNvPr>
          <p:cNvSpPr txBox="1"/>
          <p:nvPr/>
        </p:nvSpPr>
        <p:spPr>
          <a:xfrm>
            <a:off x="5601866" y="68743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090CC24-812A-4004-B0E0-271B95B8E305}"/>
              </a:ext>
            </a:extLst>
          </p:cNvPr>
          <p:cNvSpPr/>
          <p:nvPr/>
        </p:nvSpPr>
        <p:spPr>
          <a:xfrm>
            <a:off x="7421805" y="85340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A8394E2-EC7D-4F08-BBFC-ED50D35E3BB1}"/>
              </a:ext>
            </a:extLst>
          </p:cNvPr>
          <p:cNvSpPr txBox="1"/>
          <p:nvPr/>
        </p:nvSpPr>
        <p:spPr>
          <a:xfrm>
            <a:off x="7431669" y="834773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7EA151F-5316-45BA-8B10-B268B415B8A7}"/>
              </a:ext>
            </a:extLst>
          </p:cNvPr>
          <p:cNvSpPr/>
          <p:nvPr/>
        </p:nvSpPr>
        <p:spPr>
          <a:xfrm>
            <a:off x="7426758" y="163323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9A39DFD-A3F6-4A02-B7A3-E0EEE29277DD}"/>
              </a:ext>
            </a:extLst>
          </p:cNvPr>
          <p:cNvSpPr txBox="1"/>
          <p:nvPr/>
        </p:nvSpPr>
        <p:spPr>
          <a:xfrm>
            <a:off x="7436622" y="1614608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704C23F4-2D72-42B0-85DB-4647CBBC70D1}"/>
              </a:ext>
            </a:extLst>
          </p:cNvPr>
          <p:cNvSpPr/>
          <p:nvPr/>
        </p:nvSpPr>
        <p:spPr>
          <a:xfrm>
            <a:off x="7418834" y="24130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41C1974F-8FC6-406E-A536-616E83F0822B}"/>
              </a:ext>
            </a:extLst>
          </p:cNvPr>
          <p:cNvSpPr txBox="1"/>
          <p:nvPr/>
        </p:nvSpPr>
        <p:spPr>
          <a:xfrm>
            <a:off x="7428698" y="2394443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5E4853F-1DF0-4806-83FC-A32000A2DBC4}"/>
              </a:ext>
            </a:extLst>
          </p:cNvPr>
          <p:cNvSpPr/>
          <p:nvPr/>
        </p:nvSpPr>
        <p:spPr>
          <a:xfrm>
            <a:off x="7423787" y="319290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3609692-D2EF-4719-91B5-4629A63E9E54}"/>
              </a:ext>
            </a:extLst>
          </p:cNvPr>
          <p:cNvSpPr txBox="1"/>
          <p:nvPr/>
        </p:nvSpPr>
        <p:spPr>
          <a:xfrm>
            <a:off x="7433651" y="3174278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AB3B4B3-C95E-422F-8AD6-C361D12E7D39}"/>
              </a:ext>
            </a:extLst>
          </p:cNvPr>
          <p:cNvSpPr/>
          <p:nvPr/>
        </p:nvSpPr>
        <p:spPr>
          <a:xfrm>
            <a:off x="7416270" y="39518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2A710EC2-529F-4360-B24A-C983B0FF17B1}"/>
              </a:ext>
            </a:extLst>
          </p:cNvPr>
          <p:cNvSpPr txBox="1"/>
          <p:nvPr/>
        </p:nvSpPr>
        <p:spPr>
          <a:xfrm>
            <a:off x="7426134" y="3933267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A306138-3014-4505-9DDD-8A2C44DD8EE3}"/>
              </a:ext>
            </a:extLst>
          </p:cNvPr>
          <p:cNvSpPr/>
          <p:nvPr/>
        </p:nvSpPr>
        <p:spPr>
          <a:xfrm>
            <a:off x="7415937" y="47175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F8CE365D-274C-43A1-B982-20CDF9C3BFE4}"/>
              </a:ext>
            </a:extLst>
          </p:cNvPr>
          <p:cNvSpPr txBox="1"/>
          <p:nvPr/>
        </p:nvSpPr>
        <p:spPr>
          <a:xfrm>
            <a:off x="7425801" y="4698943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D078C57B-8A81-4CB2-AFAA-7C0464A8807A}"/>
              </a:ext>
            </a:extLst>
          </p:cNvPr>
          <p:cNvSpPr/>
          <p:nvPr/>
        </p:nvSpPr>
        <p:spPr>
          <a:xfrm>
            <a:off x="7408013" y="549740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4A45E12-2B8D-46AE-9BAE-84DB94072DC2}"/>
              </a:ext>
            </a:extLst>
          </p:cNvPr>
          <p:cNvSpPr txBox="1"/>
          <p:nvPr/>
        </p:nvSpPr>
        <p:spPr>
          <a:xfrm>
            <a:off x="7417877" y="5478778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0AF614AC-F001-4BF5-99D2-BE2FB84FFF8F}"/>
              </a:ext>
            </a:extLst>
          </p:cNvPr>
          <p:cNvSpPr/>
          <p:nvPr/>
        </p:nvSpPr>
        <p:spPr>
          <a:xfrm>
            <a:off x="7411123" y="62570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E1686829-E7B4-4A5F-B41B-4DE744107B4F}"/>
              </a:ext>
            </a:extLst>
          </p:cNvPr>
          <p:cNvSpPr txBox="1"/>
          <p:nvPr/>
        </p:nvSpPr>
        <p:spPr>
          <a:xfrm>
            <a:off x="7420987" y="6238415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F2219ED-A513-41FE-870A-2994EACA9217}"/>
              </a:ext>
            </a:extLst>
          </p:cNvPr>
          <p:cNvSpPr/>
          <p:nvPr/>
        </p:nvSpPr>
        <p:spPr>
          <a:xfrm>
            <a:off x="7408013" y="700235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C2B13243-3643-46E2-960B-DF3F9C905BAF}"/>
              </a:ext>
            </a:extLst>
          </p:cNvPr>
          <p:cNvSpPr txBox="1"/>
          <p:nvPr/>
        </p:nvSpPr>
        <p:spPr>
          <a:xfrm>
            <a:off x="7417877" y="6983724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4CA8CBB2-CC66-42E6-AF08-A36DCADD4D5F}"/>
              </a:ext>
            </a:extLst>
          </p:cNvPr>
          <p:cNvSpPr/>
          <p:nvPr/>
        </p:nvSpPr>
        <p:spPr>
          <a:xfrm>
            <a:off x="7429663" y="9082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9B7F4116-655E-4F34-B091-34B4037A9B43}"/>
              </a:ext>
            </a:extLst>
          </p:cNvPr>
          <p:cNvSpPr txBox="1"/>
          <p:nvPr/>
        </p:nvSpPr>
        <p:spPr>
          <a:xfrm>
            <a:off x="7439527" y="72201"/>
            <a:ext cx="169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COMPUTER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264932-2198-4BF5-9D7D-FEADB9245251}"/>
              </a:ext>
            </a:extLst>
          </p:cNvPr>
          <p:cNvCxnSpPr/>
          <p:nvPr/>
        </p:nvCxnSpPr>
        <p:spPr>
          <a:xfrm>
            <a:off x="9525000" y="0"/>
            <a:ext cx="0" cy="777240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251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41</cp:revision>
  <cp:lastPrinted>2018-05-07T22:00:07Z</cp:lastPrinted>
  <dcterms:created xsi:type="dcterms:W3CDTF">2016-07-13T22:23:39Z</dcterms:created>
  <dcterms:modified xsi:type="dcterms:W3CDTF">2018-09-10T22:50:01Z</dcterms:modified>
</cp:coreProperties>
</file>