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6" d="100"/>
          <a:sy n="96" d="100"/>
        </p:scale>
        <p:origin x="978" y="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51711" y="8313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56664" y="161115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48740" y="23909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53693" y="317082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46176" y="3929809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45843" y="46954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37919" y="547532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41029" y="623495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37919" y="6980266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59569" y="68743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1885698" y="82785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1890651" y="1607692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1882727" y="238752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1887680" y="3167362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1880163" y="3926351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1879830" y="469202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871906" y="5471862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875016" y="6231499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871906" y="6976808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1893556" y="652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723359" y="8313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728312" y="161115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720388" y="23909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725341" y="317082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717824" y="3929809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717491" y="46954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709567" y="547532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712677" y="623495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709567" y="6980266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731217" y="68743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559929" y="8313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564882" y="161115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556958" y="23909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561911" y="317082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554394" y="3929809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554061" y="469548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546137" y="5475320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549247" y="623495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546137" y="6980266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567787" y="68743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397590" y="834773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402543" y="1614608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394619" y="2394443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399572" y="3174278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392055" y="3933267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391722" y="4698943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383798" y="5478778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386908" y="623841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383798" y="6983724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405448" y="72201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Admit nothing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Deny everything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40</cp:revision>
  <cp:lastPrinted>2018-05-07T22:00:07Z</cp:lastPrinted>
  <dcterms:created xsi:type="dcterms:W3CDTF">2016-07-13T22:23:39Z</dcterms:created>
  <dcterms:modified xsi:type="dcterms:W3CDTF">2019-06-09T15:52:31Z</dcterms:modified>
</cp:coreProperties>
</file>