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2130" y="102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2400" y="228600"/>
            <a:ext cx="1837362" cy="709537"/>
            <a:chOff x="901094" y="87079"/>
            <a:chExt cx="1837362" cy="709537"/>
          </a:xfrm>
        </p:grpSpPr>
        <p:sp>
          <p:nvSpPr>
            <p:cNvPr id="287" name="Rectangle 286"/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4E31BA41-330C-42A5-B618-C5522916018E}"/>
              </a:ext>
            </a:extLst>
          </p:cNvPr>
          <p:cNvGrpSpPr/>
          <p:nvPr/>
        </p:nvGrpSpPr>
        <p:grpSpPr>
          <a:xfrm>
            <a:off x="152400" y="974514"/>
            <a:ext cx="1837362" cy="709537"/>
            <a:chOff x="901094" y="87079"/>
            <a:chExt cx="1837362" cy="709537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CF1EA673-EC99-408D-9214-9DE299A8F65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747D5C27-27B4-46DB-9E34-708C3978A973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56" name="Rounded Rectangle 1">
                <a:extLst>
                  <a:ext uri="{FF2B5EF4-FFF2-40B4-BE49-F238E27FC236}">
                    <a16:creationId xmlns:a16="http://schemas.microsoft.com/office/drawing/2014/main" id="{C4473C76-CE5E-401C-B1DF-66FC5666C395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7A668F13-46F7-4C93-9006-134A92C1506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5E0B5C81-C2E5-4B85-957A-611EF345993D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3EE7F63-E2AA-43E2-A7C9-87A2AAD2414A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50BA2EEE-0412-4741-8E39-D086260283EB}"/>
              </a:ext>
            </a:extLst>
          </p:cNvPr>
          <p:cNvGrpSpPr/>
          <p:nvPr/>
        </p:nvGrpSpPr>
        <p:grpSpPr>
          <a:xfrm>
            <a:off x="152400" y="1718542"/>
            <a:ext cx="1837362" cy="709537"/>
            <a:chOff x="901094" y="87079"/>
            <a:chExt cx="1837362" cy="709537"/>
          </a:xfrm>
        </p:grpSpPr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F078F60C-A6CC-4B1B-8A1F-183E2AE3E3C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89F21996-C90E-43AE-8F17-FCD72619684A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63" name="Rounded Rectangle 1">
                <a:extLst>
                  <a:ext uri="{FF2B5EF4-FFF2-40B4-BE49-F238E27FC236}">
                    <a16:creationId xmlns:a16="http://schemas.microsoft.com/office/drawing/2014/main" id="{7C7B873D-07F2-44FC-A7F3-35C8CC12FCF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509FC245-3A5E-4DF0-B8B1-D4A77FBBEB19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18D1A348-4861-4AD1-91D3-104C1074043D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939620F-2EA8-425A-A63C-6E942C25856A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6B565C47-BF72-418E-AA78-62DBD8F9568D}"/>
              </a:ext>
            </a:extLst>
          </p:cNvPr>
          <p:cNvGrpSpPr/>
          <p:nvPr/>
        </p:nvGrpSpPr>
        <p:grpSpPr>
          <a:xfrm>
            <a:off x="152400" y="2464456"/>
            <a:ext cx="1837362" cy="709537"/>
            <a:chOff x="901094" y="87079"/>
            <a:chExt cx="1837362" cy="709537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00146F5D-FC62-4B4C-B297-D70D9475B58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82D7BEE-FDCB-4846-A0E8-05211AC61DB5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70" name="Rounded Rectangle 1">
                <a:extLst>
                  <a:ext uri="{FF2B5EF4-FFF2-40B4-BE49-F238E27FC236}">
                    <a16:creationId xmlns:a16="http://schemas.microsoft.com/office/drawing/2014/main" id="{8650DF07-2AC5-42F5-9B8F-E6C5E875FE9A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AEBE8014-CDAF-4B4B-B2EB-5A3712E46AD7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55EE8191-51E2-42F6-8E47-DF604895566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F81D41C0-7E94-4196-BFB7-564DABEFDB6C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118B786A-CEEB-468C-BF9E-6898F45E999E}"/>
              </a:ext>
            </a:extLst>
          </p:cNvPr>
          <p:cNvGrpSpPr/>
          <p:nvPr/>
        </p:nvGrpSpPr>
        <p:grpSpPr>
          <a:xfrm>
            <a:off x="152400" y="3198941"/>
            <a:ext cx="1837362" cy="709537"/>
            <a:chOff x="901094" y="87079"/>
            <a:chExt cx="1837362" cy="709537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1F4ADC75-AECA-4542-B3AD-EE8FC7627CF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CBAB770-482F-401E-BF72-DA3D71A694BE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77" name="Rounded Rectangle 1">
                <a:extLst>
                  <a:ext uri="{FF2B5EF4-FFF2-40B4-BE49-F238E27FC236}">
                    <a16:creationId xmlns:a16="http://schemas.microsoft.com/office/drawing/2014/main" id="{5BB590F9-0E9A-4BD0-8A27-EDDE384D45E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0B44B44-9B07-49EB-AB82-90E5ED8B2EC0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EE03896E-E8FF-4B60-BF01-8EB2D13F49C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60B180C5-DB82-4EE4-9E70-C728561343C9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1242636-6BA3-4A46-B384-61AB93D1DBF6}"/>
              </a:ext>
            </a:extLst>
          </p:cNvPr>
          <p:cNvGrpSpPr/>
          <p:nvPr/>
        </p:nvGrpSpPr>
        <p:grpSpPr>
          <a:xfrm>
            <a:off x="152400" y="3944855"/>
            <a:ext cx="1837362" cy="709537"/>
            <a:chOff x="901094" y="87079"/>
            <a:chExt cx="1837362" cy="709537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D4851AE-029C-448D-A841-65CC40A5901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D12042AC-74A0-42B2-B786-960EB680B693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84" name="Rounded Rectangle 1">
                <a:extLst>
                  <a:ext uri="{FF2B5EF4-FFF2-40B4-BE49-F238E27FC236}">
                    <a16:creationId xmlns:a16="http://schemas.microsoft.com/office/drawing/2014/main" id="{4BBC546D-0A43-448D-BDA1-D9A741D9F84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AD2CA222-0A54-4B71-AC3D-F9F8E44E9BCE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193D42AF-FD0A-4A5B-9E35-590BD2C0F2E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23D3E9EA-984E-47C8-8858-94B830218C3F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357FD028-3F68-4484-A975-455C1C789C1E}"/>
              </a:ext>
            </a:extLst>
          </p:cNvPr>
          <p:cNvGrpSpPr/>
          <p:nvPr/>
        </p:nvGrpSpPr>
        <p:grpSpPr>
          <a:xfrm>
            <a:off x="152400" y="4688883"/>
            <a:ext cx="1837362" cy="709537"/>
            <a:chOff x="901094" y="87079"/>
            <a:chExt cx="1837362" cy="709537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8CC3EBFE-FB77-46C3-82B9-091E6C6C7C3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8CB8F4C4-9EE4-4166-9E13-B3FD6F048E6B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91" name="Rounded Rectangle 1">
                <a:extLst>
                  <a:ext uri="{FF2B5EF4-FFF2-40B4-BE49-F238E27FC236}">
                    <a16:creationId xmlns:a16="http://schemas.microsoft.com/office/drawing/2014/main" id="{9E136B85-4614-4915-8698-264B1CBB5CE2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A989E98B-0CEF-4744-BD79-6D8B3E8AC213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DF7850D3-E49F-4518-8947-63C690A85B3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C2C2F5DE-2D10-43B4-A0F7-30CCD1C2C36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17D975D9-7EEF-4BFE-BDCE-C1EC4E82E765}"/>
              </a:ext>
            </a:extLst>
          </p:cNvPr>
          <p:cNvGrpSpPr/>
          <p:nvPr/>
        </p:nvGrpSpPr>
        <p:grpSpPr>
          <a:xfrm>
            <a:off x="152400" y="5434797"/>
            <a:ext cx="1837362" cy="709537"/>
            <a:chOff x="901094" y="87079"/>
            <a:chExt cx="1837362" cy="709537"/>
          </a:xfrm>
        </p:grpSpPr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CE77E801-E10A-4341-B2AD-6732F6902891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C4E1DE07-AD19-4BCD-B8F5-B94B9DB1FE23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498" name="Rounded Rectangle 1">
                <a:extLst>
                  <a:ext uri="{FF2B5EF4-FFF2-40B4-BE49-F238E27FC236}">
                    <a16:creationId xmlns:a16="http://schemas.microsoft.com/office/drawing/2014/main" id="{A39C613D-6CCD-491B-A8B8-9F18181272B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TextBox 498">
                <a:extLst>
                  <a:ext uri="{FF2B5EF4-FFF2-40B4-BE49-F238E27FC236}">
                    <a16:creationId xmlns:a16="http://schemas.microsoft.com/office/drawing/2014/main" id="{4144F962-D2FA-4CD8-8782-7585061143A5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EB1E029B-9CA1-4B72-81F9-8A184E8F5DC1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B1CFD0E2-55E1-4ED2-9454-15CE37B451FC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3115E3D7-38A0-49CF-8272-4C263EC0A004}"/>
              </a:ext>
            </a:extLst>
          </p:cNvPr>
          <p:cNvGrpSpPr/>
          <p:nvPr/>
        </p:nvGrpSpPr>
        <p:grpSpPr>
          <a:xfrm>
            <a:off x="152400" y="6175492"/>
            <a:ext cx="1837362" cy="709537"/>
            <a:chOff x="901094" y="87079"/>
            <a:chExt cx="1837362" cy="709537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BF34130E-C629-46F4-968B-7FC4030C591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B81F6F0B-D9F1-4802-86BE-205508E4070F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05" name="Rounded Rectangle 1">
                <a:extLst>
                  <a:ext uri="{FF2B5EF4-FFF2-40B4-BE49-F238E27FC236}">
                    <a16:creationId xmlns:a16="http://schemas.microsoft.com/office/drawing/2014/main" id="{96501404-BECB-46C2-B572-10C2A29FD831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2470D430-6AE6-4230-8168-BC728D09039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298D71B-21CB-4547-B8AB-854B56677A4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D794C248-E5F3-439B-A826-3675DB970C24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3A6AD7A6-CCF7-435B-A1B0-5FF6B8C569A9}"/>
              </a:ext>
            </a:extLst>
          </p:cNvPr>
          <p:cNvGrpSpPr/>
          <p:nvPr/>
        </p:nvGrpSpPr>
        <p:grpSpPr>
          <a:xfrm>
            <a:off x="152400" y="6921406"/>
            <a:ext cx="1837362" cy="709537"/>
            <a:chOff x="901094" y="87079"/>
            <a:chExt cx="1837362" cy="709537"/>
          </a:xfrm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E238951C-397F-4E5C-905A-229616A0BB3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45FFBCB7-773A-4731-87F1-78CA2F6D9128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12" name="Rounded Rectangle 1">
                <a:extLst>
                  <a:ext uri="{FF2B5EF4-FFF2-40B4-BE49-F238E27FC236}">
                    <a16:creationId xmlns:a16="http://schemas.microsoft.com/office/drawing/2014/main" id="{322A6F84-6F82-4483-95EB-9B51CB33A64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D82166C4-DA30-4B7C-B375-FD030C142468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823A6431-DF2D-4FC4-9564-3003DFACF082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F5AD9438-5CDC-46B9-921C-6B9EE91F020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E25E1EB1-8042-4D16-9E17-6BEF51488F88}"/>
              </a:ext>
            </a:extLst>
          </p:cNvPr>
          <p:cNvGrpSpPr/>
          <p:nvPr/>
        </p:nvGrpSpPr>
        <p:grpSpPr>
          <a:xfrm>
            <a:off x="1970046" y="228600"/>
            <a:ext cx="1837362" cy="709537"/>
            <a:chOff x="901094" y="87079"/>
            <a:chExt cx="1837362" cy="709537"/>
          </a:xfrm>
        </p:grpSpPr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23F4F608-0F61-443B-94A6-07ECE5F4588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BB9519F2-BECB-44D3-A3EB-8B172D497C10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19" name="Rounded Rectangle 1">
                <a:extLst>
                  <a:ext uri="{FF2B5EF4-FFF2-40B4-BE49-F238E27FC236}">
                    <a16:creationId xmlns:a16="http://schemas.microsoft.com/office/drawing/2014/main" id="{9FBDACA1-8F8F-44FD-AD17-FBB1F9203D2B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C75EB770-A877-4021-A0B5-2BAC4A458D0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9DF5A9A-5C13-4A20-8D0E-AF7AE6D74504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6DDE5755-F61A-4C6B-A4F8-9FAC87366BFF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D3C30C87-041E-4444-993F-6B88DA3E906B}"/>
              </a:ext>
            </a:extLst>
          </p:cNvPr>
          <p:cNvGrpSpPr/>
          <p:nvPr/>
        </p:nvGrpSpPr>
        <p:grpSpPr>
          <a:xfrm>
            <a:off x="1970046" y="974514"/>
            <a:ext cx="1837362" cy="709537"/>
            <a:chOff x="901094" y="87079"/>
            <a:chExt cx="1837362" cy="709537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5100AB6B-389E-4F06-95C3-A956FFA27E0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25EB56B0-4D5C-483A-929F-E3A7910716EB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26" name="Rounded Rectangle 1">
                <a:extLst>
                  <a:ext uri="{FF2B5EF4-FFF2-40B4-BE49-F238E27FC236}">
                    <a16:creationId xmlns:a16="http://schemas.microsoft.com/office/drawing/2014/main" id="{D7811F3D-4C8B-4430-BC44-DDF3DA5D5DE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B703581F-57C8-4193-8415-9EC0CF634D2D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A7AE415-5145-413E-8A8E-4C840E07B773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4C5AA8C-3C1D-456D-BEF9-FD0556DABD66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5FF76F1C-C5FC-49AB-A1BE-706BE85D9D73}"/>
              </a:ext>
            </a:extLst>
          </p:cNvPr>
          <p:cNvGrpSpPr/>
          <p:nvPr/>
        </p:nvGrpSpPr>
        <p:grpSpPr>
          <a:xfrm>
            <a:off x="1970046" y="1718542"/>
            <a:ext cx="1837362" cy="709537"/>
            <a:chOff x="901094" y="87079"/>
            <a:chExt cx="1837362" cy="709537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BA35776B-DDEA-4DD9-A915-A4569FA3389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2F6212A5-F583-40F1-86D3-FDC43D802115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42" name="Rounded Rectangle 1">
                <a:extLst>
                  <a:ext uri="{FF2B5EF4-FFF2-40B4-BE49-F238E27FC236}">
                    <a16:creationId xmlns:a16="http://schemas.microsoft.com/office/drawing/2014/main" id="{11AE4FA1-FEF7-461B-9FD9-C40CA132837C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E0A8CB1B-8E59-4053-AE3A-D54700276F67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DDCF2BFD-B916-40F5-BF11-F53BC1BE894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DF4962C7-D2DF-4FCC-8EE6-157FA5922E2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6D90312F-5BF6-43A9-88D6-014E69692662}"/>
              </a:ext>
            </a:extLst>
          </p:cNvPr>
          <p:cNvGrpSpPr/>
          <p:nvPr/>
        </p:nvGrpSpPr>
        <p:grpSpPr>
          <a:xfrm>
            <a:off x="1970046" y="2464456"/>
            <a:ext cx="1837362" cy="709537"/>
            <a:chOff x="901094" y="87079"/>
            <a:chExt cx="1837362" cy="709537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570B0E7F-9C6C-4C93-92BF-0ADC5354B58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571CAAE3-5E20-483C-A654-1B28BD6B6E69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49" name="Rounded Rectangle 1">
                <a:extLst>
                  <a:ext uri="{FF2B5EF4-FFF2-40B4-BE49-F238E27FC236}">
                    <a16:creationId xmlns:a16="http://schemas.microsoft.com/office/drawing/2014/main" id="{40097EE5-FB2F-4EE6-A164-B26CDC19E521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96A5403C-3A4E-4171-A88A-AB1E129F5171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C3CA816F-5EDE-4E6D-84CF-8A8EA92DB2E9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5A0D50D9-0375-4F88-AD13-63B039BD9E41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AE1C9080-7435-4F8D-8859-5258374FC48D}"/>
              </a:ext>
            </a:extLst>
          </p:cNvPr>
          <p:cNvGrpSpPr/>
          <p:nvPr/>
        </p:nvGrpSpPr>
        <p:grpSpPr>
          <a:xfrm>
            <a:off x="1970046" y="3198941"/>
            <a:ext cx="1837362" cy="709537"/>
            <a:chOff x="901094" y="87079"/>
            <a:chExt cx="1837362" cy="709537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24BB172D-8D46-4887-A73C-41D2DA05058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5D34994F-2706-439D-91C5-7C60F4709AE1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65" name="Rounded Rectangle 1">
                <a:extLst>
                  <a:ext uri="{FF2B5EF4-FFF2-40B4-BE49-F238E27FC236}">
                    <a16:creationId xmlns:a16="http://schemas.microsoft.com/office/drawing/2014/main" id="{1C87740C-9C9F-44D9-9003-BC5CDF22C9ED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9964D860-F24D-4E28-92A1-160B6B0F1F4E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242C7D5D-C29E-4BEB-987E-274E4DF99910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A5ED43DA-A420-4FDB-8D46-FBA299733D8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EF664C39-375E-4672-BACB-884A3D7E9B64}"/>
              </a:ext>
            </a:extLst>
          </p:cNvPr>
          <p:cNvGrpSpPr/>
          <p:nvPr/>
        </p:nvGrpSpPr>
        <p:grpSpPr>
          <a:xfrm>
            <a:off x="1970046" y="3944855"/>
            <a:ext cx="1837362" cy="709537"/>
            <a:chOff x="901094" y="87079"/>
            <a:chExt cx="1837362" cy="709537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C24E425C-2A4F-4CC8-9681-F2AD17467140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AFB4B44F-B160-4E0B-BC33-97052BD10990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81" name="Rounded Rectangle 1">
                <a:extLst>
                  <a:ext uri="{FF2B5EF4-FFF2-40B4-BE49-F238E27FC236}">
                    <a16:creationId xmlns:a16="http://schemas.microsoft.com/office/drawing/2014/main" id="{D16FCE0A-23B4-4D40-906B-BC86B7775E7C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FFA106D2-2A55-4479-B125-1837725805C1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A5CCD264-C021-4766-B29F-2F845E839A5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6EB6B9CB-37D7-449A-A925-0C6A771BC1D4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E928D5E-75DE-4DD7-87B6-6063EFFF9946}"/>
              </a:ext>
            </a:extLst>
          </p:cNvPr>
          <p:cNvGrpSpPr/>
          <p:nvPr/>
        </p:nvGrpSpPr>
        <p:grpSpPr>
          <a:xfrm>
            <a:off x="1970046" y="4688883"/>
            <a:ext cx="1837362" cy="709537"/>
            <a:chOff x="901094" y="87079"/>
            <a:chExt cx="1837362" cy="709537"/>
          </a:xfrm>
        </p:grpSpPr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4436E44-9469-444F-B906-53B6BBD28EA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873F0FE1-ACDD-498B-9840-3A8402CB2830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597" name="Rounded Rectangle 1">
                <a:extLst>
                  <a:ext uri="{FF2B5EF4-FFF2-40B4-BE49-F238E27FC236}">
                    <a16:creationId xmlns:a16="http://schemas.microsoft.com/office/drawing/2014/main" id="{A30ED83B-E9A6-46A6-9E8D-7F9996A59172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E8C7494D-86B6-49C4-A4E3-27D85D91E0A6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E1D15042-6331-405E-85C3-B566C3D339BD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A5DA8C59-7585-49B5-9FA7-E642962F19B8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D7DDD6A9-297D-4186-B106-3399D9E5D972}"/>
              </a:ext>
            </a:extLst>
          </p:cNvPr>
          <p:cNvGrpSpPr/>
          <p:nvPr/>
        </p:nvGrpSpPr>
        <p:grpSpPr>
          <a:xfrm>
            <a:off x="1970046" y="5434797"/>
            <a:ext cx="1837362" cy="709537"/>
            <a:chOff x="901094" y="87079"/>
            <a:chExt cx="1837362" cy="709537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35EFF5CF-A59D-4911-A40A-D151A6C94E3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3786E422-BDD9-4F50-9863-E7794EAC0582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04" name="Rounded Rectangle 1">
                <a:extLst>
                  <a:ext uri="{FF2B5EF4-FFF2-40B4-BE49-F238E27FC236}">
                    <a16:creationId xmlns:a16="http://schemas.microsoft.com/office/drawing/2014/main" id="{E4F0DD38-6821-44A9-8623-77B341D5DDA1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113E5B7E-44EF-4515-BE26-BC053F1D9446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2195BF5D-F79C-401C-A0B5-B3C274BDDF6D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90EBC536-261B-4A06-A27B-F5FCBB50604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4CF93DF-A969-49E8-8546-930327040B18}"/>
              </a:ext>
            </a:extLst>
          </p:cNvPr>
          <p:cNvGrpSpPr/>
          <p:nvPr/>
        </p:nvGrpSpPr>
        <p:grpSpPr>
          <a:xfrm>
            <a:off x="1970046" y="6175492"/>
            <a:ext cx="1837362" cy="709537"/>
            <a:chOff x="901094" y="87079"/>
            <a:chExt cx="1837362" cy="709537"/>
          </a:xfrm>
        </p:grpSpPr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0264F0A6-B7EF-495E-9882-D96484304CE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91C13309-7BC8-41E1-9AF4-9F1009D7F7CC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20" name="Rounded Rectangle 1">
                <a:extLst>
                  <a:ext uri="{FF2B5EF4-FFF2-40B4-BE49-F238E27FC236}">
                    <a16:creationId xmlns:a16="http://schemas.microsoft.com/office/drawing/2014/main" id="{F3E7E3FB-D79A-4F48-A573-A2CA0E078C5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8598B1BA-7030-4D6E-909B-B57310928962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4AC1C01D-1216-42AE-A00F-E36B7AE68EE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40DC782A-7391-4D2E-88DF-15DA30BB22BA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253810C3-A445-47CC-AD83-116CCE3C2B13}"/>
              </a:ext>
            </a:extLst>
          </p:cNvPr>
          <p:cNvGrpSpPr/>
          <p:nvPr/>
        </p:nvGrpSpPr>
        <p:grpSpPr>
          <a:xfrm>
            <a:off x="1970046" y="6921406"/>
            <a:ext cx="1837362" cy="709537"/>
            <a:chOff x="901094" y="87079"/>
            <a:chExt cx="1837362" cy="709537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5EE03DA3-43AA-4091-ABAB-BA9C6F603B8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9AD08432-F305-4E48-B357-43FE8FEB1061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36" name="Rounded Rectangle 1">
                <a:extLst>
                  <a:ext uri="{FF2B5EF4-FFF2-40B4-BE49-F238E27FC236}">
                    <a16:creationId xmlns:a16="http://schemas.microsoft.com/office/drawing/2014/main" id="{92B0DA5A-6B9E-48E0-9D46-3F00022AB3D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AB43317C-127D-4AB9-B564-272AA398F1CC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B9A63E7E-30B9-4F68-9B72-AB5AB9646A9B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9042F90C-B64B-4138-A568-8222E0E209AF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521F7889-65E8-4A03-A7E6-704A4D339C76}"/>
              </a:ext>
            </a:extLst>
          </p:cNvPr>
          <p:cNvGrpSpPr/>
          <p:nvPr/>
        </p:nvGrpSpPr>
        <p:grpSpPr>
          <a:xfrm>
            <a:off x="3787692" y="232456"/>
            <a:ext cx="1837362" cy="709537"/>
            <a:chOff x="901094" y="87079"/>
            <a:chExt cx="1837362" cy="709537"/>
          </a:xfrm>
        </p:grpSpPr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82BD68C1-EBBD-40D7-9AB9-5435D6AD9A4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97B3E3BB-BA4F-40C7-9800-00509EABF4D1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52" name="Rounded Rectangle 1">
                <a:extLst>
                  <a:ext uri="{FF2B5EF4-FFF2-40B4-BE49-F238E27FC236}">
                    <a16:creationId xmlns:a16="http://schemas.microsoft.com/office/drawing/2014/main" id="{4A0EDB4B-45D2-4F07-BCD4-FB7207D372C3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ED348FA5-0DB2-4377-A1C5-243479BE7F4A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735F6713-F047-4651-A1B7-ED9C99258A34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A5CD7DEA-DB35-4E1D-9A68-484255B6184E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74EEBEF8-8046-4835-8571-F067A699AAFB}"/>
              </a:ext>
            </a:extLst>
          </p:cNvPr>
          <p:cNvGrpSpPr/>
          <p:nvPr/>
        </p:nvGrpSpPr>
        <p:grpSpPr>
          <a:xfrm>
            <a:off x="3787692" y="978370"/>
            <a:ext cx="1837362" cy="709537"/>
            <a:chOff x="901094" y="87079"/>
            <a:chExt cx="1837362" cy="709537"/>
          </a:xfrm>
        </p:grpSpPr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57A4898C-4754-4349-A9C6-6CF983A3A67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57" name="Group 656">
              <a:extLst>
                <a:ext uri="{FF2B5EF4-FFF2-40B4-BE49-F238E27FC236}">
                  <a16:creationId xmlns:a16="http://schemas.microsoft.com/office/drawing/2014/main" id="{D87781F6-2806-4C4D-A497-D130607F6BF1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59" name="Rounded Rectangle 1">
                <a:extLst>
                  <a:ext uri="{FF2B5EF4-FFF2-40B4-BE49-F238E27FC236}">
                    <a16:creationId xmlns:a16="http://schemas.microsoft.com/office/drawing/2014/main" id="{44B8A78A-6140-4D2B-B1B2-9F79660BEDF3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7C776D32-032C-4E2F-96D1-989BFE174C91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509779AE-FCF3-434E-AD68-AB4A27AC7DF7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DF0D71FE-ECCF-492F-9855-3FBFA947E24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A6F7F62-A1E8-4A35-9357-1CC08F339230}"/>
              </a:ext>
            </a:extLst>
          </p:cNvPr>
          <p:cNvGrpSpPr/>
          <p:nvPr/>
        </p:nvGrpSpPr>
        <p:grpSpPr>
          <a:xfrm>
            <a:off x="3787692" y="1722398"/>
            <a:ext cx="1837362" cy="709537"/>
            <a:chOff x="901094" y="87079"/>
            <a:chExt cx="1837362" cy="709537"/>
          </a:xfrm>
        </p:grpSpPr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C58E3267-AFF1-4F9F-B0E3-BAE68251B4AA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7593C82F-4976-4A6A-9756-78DDADFFF3DB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66" name="Rounded Rectangle 1">
                <a:extLst>
                  <a:ext uri="{FF2B5EF4-FFF2-40B4-BE49-F238E27FC236}">
                    <a16:creationId xmlns:a16="http://schemas.microsoft.com/office/drawing/2014/main" id="{C6305B5F-965E-4C7B-B7E5-1C6B1C93244E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1675FF66-47F2-409B-BEB2-DA3ADC182BC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BCB4D4FE-64D9-4880-8BE9-28E3340D1861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EDBDBA28-BA8E-47A4-B69E-266CDE0CBAF4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95ACE76A-D5B7-4C13-BB37-4C4EFCE29047}"/>
              </a:ext>
            </a:extLst>
          </p:cNvPr>
          <p:cNvGrpSpPr/>
          <p:nvPr/>
        </p:nvGrpSpPr>
        <p:grpSpPr>
          <a:xfrm>
            <a:off x="3787692" y="2468312"/>
            <a:ext cx="1837362" cy="709537"/>
            <a:chOff x="901094" y="87079"/>
            <a:chExt cx="1837362" cy="709537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3AD36B28-771E-421F-B150-977C84B7C908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71" name="Group 670">
              <a:extLst>
                <a:ext uri="{FF2B5EF4-FFF2-40B4-BE49-F238E27FC236}">
                  <a16:creationId xmlns:a16="http://schemas.microsoft.com/office/drawing/2014/main" id="{4A9D2CA8-9281-4668-8B6B-50B8DD3D78C5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73" name="Rounded Rectangle 1">
                <a:extLst>
                  <a:ext uri="{FF2B5EF4-FFF2-40B4-BE49-F238E27FC236}">
                    <a16:creationId xmlns:a16="http://schemas.microsoft.com/office/drawing/2014/main" id="{7B660B98-6FC7-46E1-A17B-36139E5320B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TextBox 673">
                <a:extLst>
                  <a:ext uri="{FF2B5EF4-FFF2-40B4-BE49-F238E27FC236}">
                    <a16:creationId xmlns:a16="http://schemas.microsoft.com/office/drawing/2014/main" id="{7C149BEB-C73B-4A6F-9AC7-90F7CF5B32E9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2FAE0F5F-EE43-4FEC-A28D-C08AC1675A5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1905D238-644C-4F07-9FA6-3B8334BF5B8D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0F6EB9FD-5521-4191-B32A-1B7A31327A9D}"/>
              </a:ext>
            </a:extLst>
          </p:cNvPr>
          <p:cNvGrpSpPr/>
          <p:nvPr/>
        </p:nvGrpSpPr>
        <p:grpSpPr>
          <a:xfrm>
            <a:off x="3787692" y="3202797"/>
            <a:ext cx="1837362" cy="709537"/>
            <a:chOff x="901094" y="87079"/>
            <a:chExt cx="1837362" cy="709537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8CA20C7F-B021-4EA5-AD4D-FDAA47A253B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61AF5CB6-CBCA-488B-B4D5-6432A9B55502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80" name="Rounded Rectangle 1">
                <a:extLst>
                  <a:ext uri="{FF2B5EF4-FFF2-40B4-BE49-F238E27FC236}">
                    <a16:creationId xmlns:a16="http://schemas.microsoft.com/office/drawing/2014/main" id="{7CEB8D22-B780-44D8-B19E-5E88DBD5ED00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E7274907-C9B2-4771-A31A-12D43EE092B4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594A16CF-56E7-499E-B74A-5F1E9EF48451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CBC245E2-D8E2-44F6-8CCA-745CFDB3A7E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52969E0F-AF5E-4186-8EFC-6B0C1DCEA531}"/>
              </a:ext>
            </a:extLst>
          </p:cNvPr>
          <p:cNvGrpSpPr/>
          <p:nvPr/>
        </p:nvGrpSpPr>
        <p:grpSpPr>
          <a:xfrm>
            <a:off x="3787692" y="3948711"/>
            <a:ext cx="1837362" cy="709537"/>
            <a:chOff x="901094" y="87079"/>
            <a:chExt cx="1837362" cy="709537"/>
          </a:xfrm>
        </p:grpSpPr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173F6744-29B8-4273-A4F3-28C6A7117F0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85" name="Group 684">
              <a:extLst>
                <a:ext uri="{FF2B5EF4-FFF2-40B4-BE49-F238E27FC236}">
                  <a16:creationId xmlns:a16="http://schemas.microsoft.com/office/drawing/2014/main" id="{5BFB151E-5271-4640-92A7-D073B04BDA27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87" name="Rounded Rectangle 1">
                <a:extLst>
                  <a:ext uri="{FF2B5EF4-FFF2-40B4-BE49-F238E27FC236}">
                    <a16:creationId xmlns:a16="http://schemas.microsoft.com/office/drawing/2014/main" id="{88571852-ED2D-48A2-8638-C4A97B2EF925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5003B081-5D27-4689-AD5A-BFB9BB73F804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89" name="TextBox 688">
                <a:extLst>
                  <a:ext uri="{FF2B5EF4-FFF2-40B4-BE49-F238E27FC236}">
                    <a16:creationId xmlns:a16="http://schemas.microsoft.com/office/drawing/2014/main" id="{8487CBAB-9314-4247-A27B-F5AC1D291D3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0DEBFC20-3ACE-401A-B73E-79C47236F210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EA7C980F-EB21-4C0D-BC62-AA573346F3C6}"/>
              </a:ext>
            </a:extLst>
          </p:cNvPr>
          <p:cNvGrpSpPr/>
          <p:nvPr/>
        </p:nvGrpSpPr>
        <p:grpSpPr>
          <a:xfrm>
            <a:off x="3787692" y="4692739"/>
            <a:ext cx="1837362" cy="709537"/>
            <a:chOff x="901094" y="87079"/>
            <a:chExt cx="1837362" cy="709537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7BEFAF2C-A1BF-428E-AED8-3B2C6885A85B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6185AE87-75AA-49DA-B09F-54F893F1C11A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694" name="Rounded Rectangle 1">
                <a:extLst>
                  <a:ext uri="{FF2B5EF4-FFF2-40B4-BE49-F238E27FC236}">
                    <a16:creationId xmlns:a16="http://schemas.microsoft.com/office/drawing/2014/main" id="{FF325C2C-00FA-48EA-8E0C-45114055E0AF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3D53C02C-E720-406E-995A-EB51667C8E02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FA762178-9E7A-4D98-9866-B0D26E9A2816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0ED5F91A-36C3-4308-9599-22B49BB41C5D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967F0CB4-810A-48D4-87A2-A70DED9BEE92}"/>
              </a:ext>
            </a:extLst>
          </p:cNvPr>
          <p:cNvGrpSpPr/>
          <p:nvPr/>
        </p:nvGrpSpPr>
        <p:grpSpPr>
          <a:xfrm>
            <a:off x="3787692" y="5438653"/>
            <a:ext cx="1837362" cy="709537"/>
            <a:chOff x="901094" y="87079"/>
            <a:chExt cx="1837362" cy="709537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36D6EA95-13B5-4D0A-91AF-C884A7B2365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699" name="Group 698">
              <a:extLst>
                <a:ext uri="{FF2B5EF4-FFF2-40B4-BE49-F238E27FC236}">
                  <a16:creationId xmlns:a16="http://schemas.microsoft.com/office/drawing/2014/main" id="{D4614D36-B2DE-49C2-A626-DCC5272C0A90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01" name="Rounded Rectangle 1">
                <a:extLst>
                  <a:ext uri="{FF2B5EF4-FFF2-40B4-BE49-F238E27FC236}">
                    <a16:creationId xmlns:a16="http://schemas.microsoft.com/office/drawing/2014/main" id="{54E2F4F4-B95D-4A9E-8C82-8D37984C3AE0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7A699CB7-D1FE-4290-B1BE-5A9A4BB6977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0DEE8789-5905-4EFE-B771-2E02FF6109D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FBD45665-0805-40C2-9C71-E95A1C09AD2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02A791AC-2D3D-4816-B87A-90B58359CCE2}"/>
              </a:ext>
            </a:extLst>
          </p:cNvPr>
          <p:cNvGrpSpPr/>
          <p:nvPr/>
        </p:nvGrpSpPr>
        <p:grpSpPr>
          <a:xfrm>
            <a:off x="3787692" y="6179348"/>
            <a:ext cx="1837362" cy="709537"/>
            <a:chOff x="901094" y="87079"/>
            <a:chExt cx="1837362" cy="709537"/>
          </a:xfrm>
        </p:grpSpPr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515C35A4-6A90-4651-8BAA-DE4E07FEEAF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8BACE006-5734-412A-83DB-0F4FDD240F66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08" name="Rounded Rectangle 1">
                <a:extLst>
                  <a:ext uri="{FF2B5EF4-FFF2-40B4-BE49-F238E27FC236}">
                    <a16:creationId xmlns:a16="http://schemas.microsoft.com/office/drawing/2014/main" id="{2F10A9E7-801F-41F1-875B-A42BED6E1CDB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E4351B97-A867-404B-8178-8CDF021AE15F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8904D5D9-69FE-4C4E-B2BA-B89F626FAAF7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50568F83-B154-4262-ACE8-D404ABF2B56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A0E1FDC8-BF9C-4365-83F2-043B6AF650D4}"/>
              </a:ext>
            </a:extLst>
          </p:cNvPr>
          <p:cNvGrpSpPr/>
          <p:nvPr/>
        </p:nvGrpSpPr>
        <p:grpSpPr>
          <a:xfrm>
            <a:off x="3787692" y="6925262"/>
            <a:ext cx="1837362" cy="709537"/>
            <a:chOff x="901094" y="87079"/>
            <a:chExt cx="1837362" cy="709537"/>
          </a:xfrm>
        </p:grpSpPr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62C9416E-45D5-476D-8785-046231052798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3089836D-3062-479A-996B-625B395DB56F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15" name="Rounded Rectangle 1">
                <a:extLst>
                  <a:ext uri="{FF2B5EF4-FFF2-40B4-BE49-F238E27FC236}">
                    <a16:creationId xmlns:a16="http://schemas.microsoft.com/office/drawing/2014/main" id="{E1768C2F-41CB-4B6C-833B-9C222AC35A3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156A4E36-4475-49DA-931B-7BD5D13F9EB8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E52CB1B7-573E-4E25-8602-CE2DA14A573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F7FDB552-1F8C-41DA-9E4C-79492CB0E944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A2F39463-CA8A-49E2-9A92-F57422EFD656}"/>
              </a:ext>
            </a:extLst>
          </p:cNvPr>
          <p:cNvGrpSpPr/>
          <p:nvPr/>
        </p:nvGrpSpPr>
        <p:grpSpPr>
          <a:xfrm>
            <a:off x="5605338" y="232456"/>
            <a:ext cx="1837362" cy="709537"/>
            <a:chOff x="901094" y="87079"/>
            <a:chExt cx="1837362" cy="709537"/>
          </a:xfrm>
        </p:grpSpPr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C64AF9F1-0D0F-40CF-A766-55B323152CD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A167FCDD-FCB4-4653-A5DD-1D563A31FA74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22" name="Rounded Rectangle 1">
                <a:extLst>
                  <a:ext uri="{FF2B5EF4-FFF2-40B4-BE49-F238E27FC236}">
                    <a16:creationId xmlns:a16="http://schemas.microsoft.com/office/drawing/2014/main" id="{B5B03ABE-A15A-45FB-8818-1CC8FBF134C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04A5BF6E-1A69-451B-8234-CD8B98B41FEC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1EFE8A15-2C15-4296-B797-A0D3F809980D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9C6A6EFC-BA7B-452D-9272-775E8BC43B3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7EF54A45-6F81-4963-BDEA-C991620A3501}"/>
              </a:ext>
            </a:extLst>
          </p:cNvPr>
          <p:cNvGrpSpPr/>
          <p:nvPr/>
        </p:nvGrpSpPr>
        <p:grpSpPr>
          <a:xfrm>
            <a:off x="5605338" y="978370"/>
            <a:ext cx="1837362" cy="709537"/>
            <a:chOff x="901094" y="87079"/>
            <a:chExt cx="1837362" cy="709537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A06CC8FF-6A3B-45C9-9444-301DC34586F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27" name="Group 726">
              <a:extLst>
                <a:ext uri="{FF2B5EF4-FFF2-40B4-BE49-F238E27FC236}">
                  <a16:creationId xmlns:a16="http://schemas.microsoft.com/office/drawing/2014/main" id="{6648E09F-DD7F-4668-BF34-68B22CE6FC0B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29" name="Rounded Rectangle 1">
                <a:extLst>
                  <a:ext uri="{FF2B5EF4-FFF2-40B4-BE49-F238E27FC236}">
                    <a16:creationId xmlns:a16="http://schemas.microsoft.com/office/drawing/2014/main" id="{2560EA72-C098-4A5E-982F-FB600604FB7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661AB3D0-B92B-48A0-86BF-EC9F847FA2F1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A7077C37-76BA-4FF7-87DB-4A46C2AD1982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F698ACDD-B3FD-4A04-9234-C679F6ACF0E8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BC1370F7-A0CD-4EBF-8624-3198159C22B2}"/>
              </a:ext>
            </a:extLst>
          </p:cNvPr>
          <p:cNvGrpSpPr/>
          <p:nvPr/>
        </p:nvGrpSpPr>
        <p:grpSpPr>
          <a:xfrm>
            <a:off x="5605338" y="1722398"/>
            <a:ext cx="1837362" cy="709537"/>
            <a:chOff x="901094" y="87079"/>
            <a:chExt cx="1837362" cy="709537"/>
          </a:xfrm>
        </p:grpSpPr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CE1C0F31-9BB3-4065-9189-03D698BE4EB3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34" name="Group 733">
              <a:extLst>
                <a:ext uri="{FF2B5EF4-FFF2-40B4-BE49-F238E27FC236}">
                  <a16:creationId xmlns:a16="http://schemas.microsoft.com/office/drawing/2014/main" id="{72DC1515-EBC1-4956-8508-C7D1ACB93A0A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36" name="Rounded Rectangle 1">
                <a:extLst>
                  <a:ext uri="{FF2B5EF4-FFF2-40B4-BE49-F238E27FC236}">
                    <a16:creationId xmlns:a16="http://schemas.microsoft.com/office/drawing/2014/main" id="{D104F78C-00CE-49C1-B5C5-43251AD40395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C3B6C820-1A74-4C7F-BACF-50F664BD9706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531F625C-7476-41AA-BBAC-4947087BA25B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1A1E2F99-736D-4E28-8545-0A90A05F6E9C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8E7C9BA5-A9A1-4ECD-BAE3-375C9F6E659D}"/>
              </a:ext>
            </a:extLst>
          </p:cNvPr>
          <p:cNvGrpSpPr/>
          <p:nvPr/>
        </p:nvGrpSpPr>
        <p:grpSpPr>
          <a:xfrm>
            <a:off x="5605338" y="2468312"/>
            <a:ext cx="1837362" cy="709537"/>
            <a:chOff x="901094" y="87079"/>
            <a:chExt cx="1837362" cy="709537"/>
          </a:xfrm>
        </p:grpSpPr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4DF1DD40-F702-42FC-982D-8F78D8660C1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41" name="Group 740">
              <a:extLst>
                <a:ext uri="{FF2B5EF4-FFF2-40B4-BE49-F238E27FC236}">
                  <a16:creationId xmlns:a16="http://schemas.microsoft.com/office/drawing/2014/main" id="{24778E6F-0905-46AD-AED7-052ACE1A315E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43" name="Rounded Rectangle 1">
                <a:extLst>
                  <a:ext uri="{FF2B5EF4-FFF2-40B4-BE49-F238E27FC236}">
                    <a16:creationId xmlns:a16="http://schemas.microsoft.com/office/drawing/2014/main" id="{372B0E59-7CE0-409C-AB99-B3F8A7249095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BEF73E75-DD41-45CB-817B-0F9A6774FF9D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D0202D5B-9680-42D3-874C-AD051AECCC03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B6DB94A-03EC-41A3-AF73-4AC84F3A166E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1E34E98-4860-4037-BD65-0F66B2FC9059}"/>
              </a:ext>
            </a:extLst>
          </p:cNvPr>
          <p:cNvGrpSpPr/>
          <p:nvPr/>
        </p:nvGrpSpPr>
        <p:grpSpPr>
          <a:xfrm>
            <a:off x="5605338" y="3202797"/>
            <a:ext cx="1837362" cy="709537"/>
            <a:chOff x="901094" y="87079"/>
            <a:chExt cx="1837362" cy="709537"/>
          </a:xfrm>
        </p:grpSpPr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A92D94EA-3E07-436E-8C64-C74054D7ACB8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C74945EA-12AE-41F4-A143-76C3D6642575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50" name="Rounded Rectangle 1">
                <a:extLst>
                  <a:ext uri="{FF2B5EF4-FFF2-40B4-BE49-F238E27FC236}">
                    <a16:creationId xmlns:a16="http://schemas.microsoft.com/office/drawing/2014/main" id="{ADB03321-0B56-49F5-BFEC-9955BEFC5B50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CEFE77C5-551F-42E1-A4E2-F9E9E8101D0A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880A10-74B2-4681-AAE2-E697626AC2A4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CA7D1720-9E15-494C-B780-6D2C8FBA5BDC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CBCF123D-C6AE-42C0-870F-1ADDAD9755F2}"/>
              </a:ext>
            </a:extLst>
          </p:cNvPr>
          <p:cNvGrpSpPr/>
          <p:nvPr/>
        </p:nvGrpSpPr>
        <p:grpSpPr>
          <a:xfrm>
            <a:off x="5605338" y="3948711"/>
            <a:ext cx="1837362" cy="709537"/>
            <a:chOff x="901094" y="87079"/>
            <a:chExt cx="1837362" cy="709537"/>
          </a:xfrm>
        </p:grpSpPr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1317D476-DD83-4FD4-85E4-FBB7844E063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55" name="Group 754">
              <a:extLst>
                <a:ext uri="{FF2B5EF4-FFF2-40B4-BE49-F238E27FC236}">
                  <a16:creationId xmlns:a16="http://schemas.microsoft.com/office/drawing/2014/main" id="{18E0EB66-9200-492E-A604-083336FD75A5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57" name="Rounded Rectangle 1">
                <a:extLst>
                  <a:ext uri="{FF2B5EF4-FFF2-40B4-BE49-F238E27FC236}">
                    <a16:creationId xmlns:a16="http://schemas.microsoft.com/office/drawing/2014/main" id="{AC3C0A8B-4875-45F0-9A09-EA5C88283280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58334514-7AA5-4175-BA07-7FBC2C148F57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1A11ED3B-9BF5-480E-AD28-417DA0441DA9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7442750-DCF1-49C2-9687-034480054A78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60" name="Group 759">
            <a:extLst>
              <a:ext uri="{FF2B5EF4-FFF2-40B4-BE49-F238E27FC236}">
                <a16:creationId xmlns:a16="http://schemas.microsoft.com/office/drawing/2014/main" id="{3651A5CF-3B5B-4323-BC34-BC58F60DE4B5}"/>
              </a:ext>
            </a:extLst>
          </p:cNvPr>
          <p:cNvGrpSpPr/>
          <p:nvPr/>
        </p:nvGrpSpPr>
        <p:grpSpPr>
          <a:xfrm>
            <a:off x="5605338" y="4692739"/>
            <a:ext cx="1837362" cy="709537"/>
            <a:chOff x="901094" y="87079"/>
            <a:chExt cx="1837362" cy="709537"/>
          </a:xfrm>
        </p:grpSpPr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A4EECBB5-3C92-4F52-A90B-CC34A97F14B0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416A8C26-A913-4F76-87FB-4F1E4D7FB766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64" name="Rounded Rectangle 1">
                <a:extLst>
                  <a:ext uri="{FF2B5EF4-FFF2-40B4-BE49-F238E27FC236}">
                    <a16:creationId xmlns:a16="http://schemas.microsoft.com/office/drawing/2014/main" id="{DF7BE199-A338-48B9-AAF1-7FEC5C77133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FE770E85-7E88-4122-901E-D3D6AE0453BD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57313245-C3AE-47E5-9E9C-0E5718201606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C7C5B1D0-A546-4965-BB48-1C043CF58A9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80077849-3178-4BB6-95C8-C99FB62FBDB0}"/>
              </a:ext>
            </a:extLst>
          </p:cNvPr>
          <p:cNvGrpSpPr/>
          <p:nvPr/>
        </p:nvGrpSpPr>
        <p:grpSpPr>
          <a:xfrm>
            <a:off x="5605338" y="5438653"/>
            <a:ext cx="1837362" cy="709537"/>
            <a:chOff x="901094" y="87079"/>
            <a:chExt cx="1837362" cy="709537"/>
          </a:xfrm>
        </p:grpSpPr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38130A8A-FA36-41B2-B9C2-5B8E92FC629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69" name="Group 768">
              <a:extLst>
                <a:ext uri="{FF2B5EF4-FFF2-40B4-BE49-F238E27FC236}">
                  <a16:creationId xmlns:a16="http://schemas.microsoft.com/office/drawing/2014/main" id="{586FD403-A9BF-4465-A591-07897E0D4ABD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71" name="Rounded Rectangle 1">
                <a:extLst>
                  <a:ext uri="{FF2B5EF4-FFF2-40B4-BE49-F238E27FC236}">
                    <a16:creationId xmlns:a16="http://schemas.microsoft.com/office/drawing/2014/main" id="{74EC2028-DBF6-48CE-B172-F6DB17CDF3F3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B6C03939-4C46-4322-B8C2-7A413C04F1C0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36E99521-8B5F-4E31-81AC-655403E69F78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0A951DDB-EBC7-4F39-9B0A-56511CD97683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F41D0D56-1534-46A9-A656-9565FE1E0DA8}"/>
              </a:ext>
            </a:extLst>
          </p:cNvPr>
          <p:cNvGrpSpPr/>
          <p:nvPr/>
        </p:nvGrpSpPr>
        <p:grpSpPr>
          <a:xfrm>
            <a:off x="5605338" y="6179348"/>
            <a:ext cx="1837362" cy="709537"/>
            <a:chOff x="901094" y="87079"/>
            <a:chExt cx="1837362" cy="709537"/>
          </a:xfrm>
        </p:grpSpPr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EADFF402-4E41-4B7A-BD3C-9437D85E3250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2FBF6887-7BFA-43BA-8480-7E9CA5DE4CC2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78" name="Rounded Rectangle 1">
                <a:extLst>
                  <a:ext uri="{FF2B5EF4-FFF2-40B4-BE49-F238E27FC236}">
                    <a16:creationId xmlns:a16="http://schemas.microsoft.com/office/drawing/2014/main" id="{F0C80543-6FE5-496F-8607-20DA7FF93A1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F9BCB35A-C981-4139-ADFC-2C45692F368A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3FDF3A31-7B5F-4B8C-8A12-838936EA6AB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109AC857-88E5-4505-A107-C2DE4D128D71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80AD7E9F-A9E4-4BD9-A260-8891DAF3D7A9}"/>
              </a:ext>
            </a:extLst>
          </p:cNvPr>
          <p:cNvGrpSpPr/>
          <p:nvPr/>
        </p:nvGrpSpPr>
        <p:grpSpPr>
          <a:xfrm>
            <a:off x="5605338" y="6925262"/>
            <a:ext cx="1837362" cy="709537"/>
            <a:chOff x="901094" y="87079"/>
            <a:chExt cx="1837362" cy="709537"/>
          </a:xfrm>
        </p:grpSpPr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EFE227C3-BA1D-4B88-A885-364C9552FD4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3D75BA98-CABC-42F4-B5A5-17BDC53D1B87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85" name="Rounded Rectangle 1">
                <a:extLst>
                  <a:ext uri="{FF2B5EF4-FFF2-40B4-BE49-F238E27FC236}">
                    <a16:creationId xmlns:a16="http://schemas.microsoft.com/office/drawing/2014/main" id="{916B9D72-1C58-4AD2-A4CC-1DC30F18472E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DE1D050F-965C-4867-AB3C-9C3E7FE3F026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C9CE0A9C-BE46-419C-83A7-C3EBCE79E5E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A31E676D-26DE-4B39-AE3E-8B8AD65C9EB8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94EB18A8-1FD2-48AC-BFF6-B7991AD56689}"/>
              </a:ext>
            </a:extLst>
          </p:cNvPr>
          <p:cNvGrpSpPr/>
          <p:nvPr/>
        </p:nvGrpSpPr>
        <p:grpSpPr>
          <a:xfrm>
            <a:off x="7429712" y="228600"/>
            <a:ext cx="1837362" cy="709537"/>
            <a:chOff x="901094" y="87079"/>
            <a:chExt cx="1837362" cy="709537"/>
          </a:xfrm>
        </p:grpSpPr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9E823421-C96F-49A6-8751-558D171C42BE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72525CA1-1A6D-4E3C-936F-F23BE1EAD9BD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92" name="Rounded Rectangle 1">
                <a:extLst>
                  <a:ext uri="{FF2B5EF4-FFF2-40B4-BE49-F238E27FC236}">
                    <a16:creationId xmlns:a16="http://schemas.microsoft.com/office/drawing/2014/main" id="{D9FA872A-2D79-4760-915E-E7AA4FF7DB1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87DFCC81-3036-4477-8537-66C601C1D156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794" name="TextBox 793">
                <a:extLst>
                  <a:ext uri="{FF2B5EF4-FFF2-40B4-BE49-F238E27FC236}">
                    <a16:creationId xmlns:a16="http://schemas.microsoft.com/office/drawing/2014/main" id="{DF96D61D-5944-40E5-A7E7-3495B72D5CF5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1F8434B3-5574-403F-92D9-222E52CED8F5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5363B665-B42E-4B02-BE90-F22629B0218D}"/>
              </a:ext>
            </a:extLst>
          </p:cNvPr>
          <p:cNvGrpSpPr/>
          <p:nvPr/>
        </p:nvGrpSpPr>
        <p:grpSpPr>
          <a:xfrm>
            <a:off x="7429712" y="974514"/>
            <a:ext cx="1837362" cy="709537"/>
            <a:chOff x="901094" y="87079"/>
            <a:chExt cx="1837362" cy="709537"/>
          </a:xfrm>
        </p:grpSpPr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B9A5CB42-BB0F-4CEB-B240-A778CA3403F6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3CB64802-2472-47CF-898C-D541DA189F1B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799" name="Rounded Rectangle 1">
                <a:extLst>
                  <a:ext uri="{FF2B5EF4-FFF2-40B4-BE49-F238E27FC236}">
                    <a16:creationId xmlns:a16="http://schemas.microsoft.com/office/drawing/2014/main" id="{7C0803CB-AC4C-48FF-AB25-8B221188E513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TextBox 799">
                <a:extLst>
                  <a:ext uri="{FF2B5EF4-FFF2-40B4-BE49-F238E27FC236}">
                    <a16:creationId xmlns:a16="http://schemas.microsoft.com/office/drawing/2014/main" id="{2F12D282-A02A-4F65-92DF-741956142421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01" name="TextBox 800">
                <a:extLst>
                  <a:ext uri="{FF2B5EF4-FFF2-40B4-BE49-F238E27FC236}">
                    <a16:creationId xmlns:a16="http://schemas.microsoft.com/office/drawing/2014/main" id="{35EC34B7-9AC7-4EB9-B8D1-DD6D7C3B963C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54AE62E9-288E-405F-A8F7-F091E7D33B79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02" name="Group 801">
            <a:extLst>
              <a:ext uri="{FF2B5EF4-FFF2-40B4-BE49-F238E27FC236}">
                <a16:creationId xmlns:a16="http://schemas.microsoft.com/office/drawing/2014/main" id="{B778BCAE-AF05-49DA-A504-C74855FB09E7}"/>
              </a:ext>
            </a:extLst>
          </p:cNvPr>
          <p:cNvGrpSpPr/>
          <p:nvPr/>
        </p:nvGrpSpPr>
        <p:grpSpPr>
          <a:xfrm>
            <a:off x="7429712" y="1718542"/>
            <a:ext cx="1837362" cy="709537"/>
            <a:chOff x="901094" y="87079"/>
            <a:chExt cx="1837362" cy="709537"/>
          </a:xfrm>
        </p:grpSpPr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54F6A431-F269-49CF-8773-8C5BA20CBE29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04" name="Group 803">
              <a:extLst>
                <a:ext uri="{FF2B5EF4-FFF2-40B4-BE49-F238E27FC236}">
                  <a16:creationId xmlns:a16="http://schemas.microsoft.com/office/drawing/2014/main" id="{3593769C-B68B-4373-ADC6-4718419E7F61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06" name="Rounded Rectangle 1">
                <a:extLst>
                  <a:ext uri="{FF2B5EF4-FFF2-40B4-BE49-F238E27FC236}">
                    <a16:creationId xmlns:a16="http://schemas.microsoft.com/office/drawing/2014/main" id="{1AC9C060-702F-4D71-8C80-93D15BE2EFB1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TextBox 806">
                <a:extLst>
                  <a:ext uri="{FF2B5EF4-FFF2-40B4-BE49-F238E27FC236}">
                    <a16:creationId xmlns:a16="http://schemas.microsoft.com/office/drawing/2014/main" id="{FF7F5AA1-9ED9-4228-8793-9E281A00AB89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08" name="TextBox 807">
                <a:extLst>
                  <a:ext uri="{FF2B5EF4-FFF2-40B4-BE49-F238E27FC236}">
                    <a16:creationId xmlns:a16="http://schemas.microsoft.com/office/drawing/2014/main" id="{4B653861-25F5-488A-9380-549EDE61E010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4E883581-37FE-4A85-9E16-1426A2885A1D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44C475A0-F3F2-4D70-BE4C-094537A9D649}"/>
              </a:ext>
            </a:extLst>
          </p:cNvPr>
          <p:cNvGrpSpPr/>
          <p:nvPr/>
        </p:nvGrpSpPr>
        <p:grpSpPr>
          <a:xfrm>
            <a:off x="7429712" y="2464456"/>
            <a:ext cx="1837362" cy="709537"/>
            <a:chOff x="901094" y="87079"/>
            <a:chExt cx="1837362" cy="709537"/>
          </a:xfrm>
        </p:grpSpPr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E4DDEE41-25B6-4511-B5F7-C795EA644E9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B89B08DC-5AB3-4823-92EF-7CEF0DC98ED8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13" name="Rounded Rectangle 1">
                <a:extLst>
                  <a:ext uri="{FF2B5EF4-FFF2-40B4-BE49-F238E27FC236}">
                    <a16:creationId xmlns:a16="http://schemas.microsoft.com/office/drawing/2014/main" id="{1C1A662C-6455-4933-85CB-0F5322305E47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03B7BF4-7C2F-40AC-832C-63F61332112A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15" name="TextBox 814">
                <a:extLst>
                  <a:ext uri="{FF2B5EF4-FFF2-40B4-BE49-F238E27FC236}">
                    <a16:creationId xmlns:a16="http://schemas.microsoft.com/office/drawing/2014/main" id="{6CFAF208-B7A6-42D4-B5A8-915650CDEF3A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2A598B74-7DEA-4B15-A645-8C63AE4C4A30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4E947287-7D4A-4059-9570-3B2D80C136EB}"/>
              </a:ext>
            </a:extLst>
          </p:cNvPr>
          <p:cNvGrpSpPr/>
          <p:nvPr/>
        </p:nvGrpSpPr>
        <p:grpSpPr>
          <a:xfrm>
            <a:off x="7429712" y="3198941"/>
            <a:ext cx="1837362" cy="709537"/>
            <a:chOff x="901094" y="87079"/>
            <a:chExt cx="1837362" cy="709537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C8241269-A482-482F-94D4-0EB3963401B7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18" name="Group 817">
              <a:extLst>
                <a:ext uri="{FF2B5EF4-FFF2-40B4-BE49-F238E27FC236}">
                  <a16:creationId xmlns:a16="http://schemas.microsoft.com/office/drawing/2014/main" id="{CD788720-A8D8-49EC-BC20-9A5CE922CBC7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20" name="Rounded Rectangle 1">
                <a:extLst>
                  <a:ext uri="{FF2B5EF4-FFF2-40B4-BE49-F238E27FC236}">
                    <a16:creationId xmlns:a16="http://schemas.microsoft.com/office/drawing/2014/main" id="{78C2E1ED-2C91-41A6-B7DA-BB36A2326AE6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TextBox 820">
                <a:extLst>
                  <a:ext uri="{FF2B5EF4-FFF2-40B4-BE49-F238E27FC236}">
                    <a16:creationId xmlns:a16="http://schemas.microsoft.com/office/drawing/2014/main" id="{A0564730-7596-4CD7-BB07-1E9CD35561F5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22" name="TextBox 821">
                <a:extLst>
                  <a:ext uri="{FF2B5EF4-FFF2-40B4-BE49-F238E27FC236}">
                    <a16:creationId xmlns:a16="http://schemas.microsoft.com/office/drawing/2014/main" id="{C3530D16-E67B-4752-8ACB-E17DEA74D1F7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F7CBB26B-1AF4-4F44-8E8E-109A5B6A3762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0EC9F61B-9407-4CEE-901F-C8CBA3A7E312}"/>
              </a:ext>
            </a:extLst>
          </p:cNvPr>
          <p:cNvGrpSpPr/>
          <p:nvPr/>
        </p:nvGrpSpPr>
        <p:grpSpPr>
          <a:xfrm>
            <a:off x="7429712" y="3944855"/>
            <a:ext cx="1837362" cy="709537"/>
            <a:chOff x="901094" y="87079"/>
            <a:chExt cx="1837362" cy="709537"/>
          </a:xfrm>
        </p:grpSpPr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5C35837C-2E27-4363-80A8-E0DF6A3DCE82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25" name="Group 824">
              <a:extLst>
                <a:ext uri="{FF2B5EF4-FFF2-40B4-BE49-F238E27FC236}">
                  <a16:creationId xmlns:a16="http://schemas.microsoft.com/office/drawing/2014/main" id="{F44B2D55-2A00-4F6B-BE3C-1A3FA35466F8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27" name="Rounded Rectangle 1">
                <a:extLst>
                  <a:ext uri="{FF2B5EF4-FFF2-40B4-BE49-F238E27FC236}">
                    <a16:creationId xmlns:a16="http://schemas.microsoft.com/office/drawing/2014/main" id="{83A14EFB-0A10-4986-B844-4A2CC7CCF10E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TextBox 827">
                <a:extLst>
                  <a:ext uri="{FF2B5EF4-FFF2-40B4-BE49-F238E27FC236}">
                    <a16:creationId xmlns:a16="http://schemas.microsoft.com/office/drawing/2014/main" id="{06EFE4BD-4F79-44F1-A495-C74C32236262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29" name="TextBox 828">
                <a:extLst>
                  <a:ext uri="{FF2B5EF4-FFF2-40B4-BE49-F238E27FC236}">
                    <a16:creationId xmlns:a16="http://schemas.microsoft.com/office/drawing/2014/main" id="{E578F7C5-288A-4A0A-9918-6A065002FBDE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3DC92F17-C2B4-4745-A78B-D8AE4303F996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86F0B072-4E75-4B5A-8141-E76272D96863}"/>
              </a:ext>
            </a:extLst>
          </p:cNvPr>
          <p:cNvGrpSpPr/>
          <p:nvPr/>
        </p:nvGrpSpPr>
        <p:grpSpPr>
          <a:xfrm>
            <a:off x="7429712" y="4688883"/>
            <a:ext cx="1837362" cy="709537"/>
            <a:chOff x="901094" y="87079"/>
            <a:chExt cx="1837362" cy="709537"/>
          </a:xfrm>
        </p:grpSpPr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F4059DBB-2D9C-4B2A-A8D3-7A278229C44D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E137C023-7BF9-4E55-89E2-7E9D97BBEFA4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34" name="Rounded Rectangle 1">
                <a:extLst>
                  <a:ext uri="{FF2B5EF4-FFF2-40B4-BE49-F238E27FC236}">
                    <a16:creationId xmlns:a16="http://schemas.microsoft.com/office/drawing/2014/main" id="{52FE278B-C812-40EB-A9EA-A205F4056380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TextBox 834">
                <a:extLst>
                  <a:ext uri="{FF2B5EF4-FFF2-40B4-BE49-F238E27FC236}">
                    <a16:creationId xmlns:a16="http://schemas.microsoft.com/office/drawing/2014/main" id="{4D79299D-ECD0-488C-9C50-6F471BB81828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36" name="TextBox 835">
                <a:extLst>
                  <a:ext uri="{FF2B5EF4-FFF2-40B4-BE49-F238E27FC236}">
                    <a16:creationId xmlns:a16="http://schemas.microsoft.com/office/drawing/2014/main" id="{00271807-35A3-46F4-ABED-24C2F618B5B0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C65FD211-A30B-46D3-8B79-45D7356E494C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37" name="Group 836">
            <a:extLst>
              <a:ext uri="{FF2B5EF4-FFF2-40B4-BE49-F238E27FC236}">
                <a16:creationId xmlns:a16="http://schemas.microsoft.com/office/drawing/2014/main" id="{60693846-5311-4EDF-ABED-4A851EA7DBEF}"/>
              </a:ext>
            </a:extLst>
          </p:cNvPr>
          <p:cNvGrpSpPr/>
          <p:nvPr/>
        </p:nvGrpSpPr>
        <p:grpSpPr>
          <a:xfrm>
            <a:off x="7429712" y="5434797"/>
            <a:ext cx="1837362" cy="709537"/>
            <a:chOff x="901094" y="87079"/>
            <a:chExt cx="1837362" cy="709537"/>
          </a:xfrm>
        </p:grpSpPr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E9ABC31C-7E71-435F-9685-918E43EDCAF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39" name="Group 838">
              <a:extLst>
                <a:ext uri="{FF2B5EF4-FFF2-40B4-BE49-F238E27FC236}">
                  <a16:creationId xmlns:a16="http://schemas.microsoft.com/office/drawing/2014/main" id="{4848D9E7-B53D-42D1-B160-7B53443231F9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41" name="Rounded Rectangle 1">
                <a:extLst>
                  <a:ext uri="{FF2B5EF4-FFF2-40B4-BE49-F238E27FC236}">
                    <a16:creationId xmlns:a16="http://schemas.microsoft.com/office/drawing/2014/main" id="{72171DD4-77EE-4B5B-B2B4-FF9591BE3FAB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TextBox 841">
                <a:extLst>
                  <a:ext uri="{FF2B5EF4-FFF2-40B4-BE49-F238E27FC236}">
                    <a16:creationId xmlns:a16="http://schemas.microsoft.com/office/drawing/2014/main" id="{69DA957E-3DE4-4414-9280-9953C6A3E3B9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43" name="TextBox 842">
                <a:extLst>
                  <a:ext uri="{FF2B5EF4-FFF2-40B4-BE49-F238E27FC236}">
                    <a16:creationId xmlns:a16="http://schemas.microsoft.com/office/drawing/2014/main" id="{991EC9E1-76E1-441C-8AF5-F032F02EDF9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40" name="TextBox 839">
              <a:extLst>
                <a:ext uri="{FF2B5EF4-FFF2-40B4-BE49-F238E27FC236}">
                  <a16:creationId xmlns:a16="http://schemas.microsoft.com/office/drawing/2014/main" id="{F5F28087-4A52-4475-970E-031FB6429269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022E1528-C04C-4C73-9685-AC5B7A9D052D}"/>
              </a:ext>
            </a:extLst>
          </p:cNvPr>
          <p:cNvGrpSpPr/>
          <p:nvPr/>
        </p:nvGrpSpPr>
        <p:grpSpPr>
          <a:xfrm>
            <a:off x="7429712" y="6175492"/>
            <a:ext cx="1837362" cy="709537"/>
            <a:chOff x="901094" y="87079"/>
            <a:chExt cx="1837362" cy="709537"/>
          </a:xfrm>
        </p:grpSpPr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AEB2DA1C-6274-4EEE-B6CF-BBD86D98035F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46" name="Group 845">
              <a:extLst>
                <a:ext uri="{FF2B5EF4-FFF2-40B4-BE49-F238E27FC236}">
                  <a16:creationId xmlns:a16="http://schemas.microsoft.com/office/drawing/2014/main" id="{8920FC4D-FA4B-4175-8D02-3CC875842E92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48" name="Rounded Rectangle 1">
                <a:extLst>
                  <a:ext uri="{FF2B5EF4-FFF2-40B4-BE49-F238E27FC236}">
                    <a16:creationId xmlns:a16="http://schemas.microsoft.com/office/drawing/2014/main" id="{248FB2CD-4CC5-4B0B-ABB0-078B917955A8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TextBox 848">
                <a:extLst>
                  <a:ext uri="{FF2B5EF4-FFF2-40B4-BE49-F238E27FC236}">
                    <a16:creationId xmlns:a16="http://schemas.microsoft.com/office/drawing/2014/main" id="{70B3B25D-8783-4903-BEB3-30BF10D0FB80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50" name="TextBox 849">
                <a:extLst>
                  <a:ext uri="{FF2B5EF4-FFF2-40B4-BE49-F238E27FC236}">
                    <a16:creationId xmlns:a16="http://schemas.microsoft.com/office/drawing/2014/main" id="{CB742B8A-A338-498D-8A2E-8BD2EE1F4097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484FD0D9-1D50-4714-8AE8-09353A8F6D4B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4A65C4F8-421B-4726-980D-3603A1DC8EBC}"/>
              </a:ext>
            </a:extLst>
          </p:cNvPr>
          <p:cNvGrpSpPr/>
          <p:nvPr/>
        </p:nvGrpSpPr>
        <p:grpSpPr>
          <a:xfrm>
            <a:off x="7429712" y="6921406"/>
            <a:ext cx="1837362" cy="709537"/>
            <a:chOff x="901094" y="87079"/>
            <a:chExt cx="1837362" cy="709537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07BB63E1-285F-4D37-ACCB-022819CEBA8C}"/>
                </a:ext>
              </a:extLst>
            </p:cNvPr>
            <p:cNvSpPr/>
            <p:nvPr/>
          </p:nvSpPr>
          <p:spPr>
            <a:xfrm>
              <a:off x="933617" y="110816"/>
              <a:ext cx="1752600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853" name="Group 852">
              <a:extLst>
                <a:ext uri="{FF2B5EF4-FFF2-40B4-BE49-F238E27FC236}">
                  <a16:creationId xmlns:a16="http://schemas.microsoft.com/office/drawing/2014/main" id="{2C9FB965-68BB-43CE-AFF9-083A563BC600}"/>
                </a:ext>
              </a:extLst>
            </p:cNvPr>
            <p:cNvGrpSpPr/>
            <p:nvPr/>
          </p:nvGrpSpPr>
          <p:grpSpPr>
            <a:xfrm>
              <a:off x="1050197" y="87079"/>
              <a:ext cx="1519440" cy="384721"/>
              <a:chOff x="1049867" y="77014"/>
              <a:chExt cx="1519440" cy="384721"/>
            </a:xfrm>
          </p:grpSpPr>
          <p:sp>
            <p:nvSpPr>
              <p:cNvPr id="855" name="Rounded Rectangle 1">
                <a:extLst>
                  <a:ext uri="{FF2B5EF4-FFF2-40B4-BE49-F238E27FC236}">
                    <a16:creationId xmlns:a16="http://schemas.microsoft.com/office/drawing/2014/main" id="{6BF25FA7-F2A3-44F9-BD76-464BA7E5B4D4}"/>
                  </a:ext>
                </a:extLst>
              </p:cNvPr>
              <p:cNvSpPr/>
              <p:nvPr/>
            </p:nvSpPr>
            <p:spPr>
              <a:xfrm>
                <a:off x="1049867" y="156004"/>
                <a:ext cx="1519440" cy="2267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TextBox 855">
                <a:extLst>
                  <a:ext uri="{FF2B5EF4-FFF2-40B4-BE49-F238E27FC236}">
                    <a16:creationId xmlns:a16="http://schemas.microsoft.com/office/drawing/2014/main" id="{25C740AC-338E-44CA-815F-8BC1E63679FB}"/>
                  </a:ext>
                </a:extLst>
              </p:cNvPr>
              <p:cNvSpPr txBox="1"/>
              <p:nvPr/>
            </p:nvSpPr>
            <p:spPr>
              <a:xfrm>
                <a:off x="1071360" y="77014"/>
                <a:ext cx="3810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Webdings" panose="05030102010509060703" pitchFamily="18" charset="2"/>
                  </a:rPr>
                  <a:t>N</a:t>
                </a:r>
              </a:p>
            </p:txBody>
          </p:sp>
          <p:sp>
            <p:nvSpPr>
              <p:cNvPr id="857" name="TextBox 856">
                <a:extLst>
                  <a:ext uri="{FF2B5EF4-FFF2-40B4-BE49-F238E27FC236}">
                    <a16:creationId xmlns:a16="http://schemas.microsoft.com/office/drawing/2014/main" id="{FBA9164D-CCA5-463B-97DB-AB0EC2E37E1F}"/>
                  </a:ext>
                </a:extLst>
              </p:cNvPr>
              <p:cNvSpPr txBox="1"/>
              <p:nvPr/>
            </p:nvSpPr>
            <p:spPr>
              <a:xfrm>
                <a:off x="1439795" y="161040"/>
                <a:ext cx="92826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CAUTION:</a:t>
                </a:r>
              </a:p>
            </p:txBody>
          </p:sp>
        </p:grpSp>
        <p:sp>
          <p:nvSpPr>
            <p:cNvPr id="854" name="TextBox 853">
              <a:extLst>
                <a:ext uri="{FF2B5EF4-FFF2-40B4-BE49-F238E27FC236}">
                  <a16:creationId xmlns:a16="http://schemas.microsoft.com/office/drawing/2014/main" id="{59F822AC-9776-495F-8BE4-6B3F0D0DBADD}"/>
                </a:ext>
              </a:extLst>
            </p:cNvPr>
            <p:cNvSpPr txBox="1"/>
            <p:nvPr/>
          </p:nvSpPr>
          <p:spPr>
            <a:xfrm>
              <a:off x="901094" y="376685"/>
              <a:ext cx="1837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Eye protection required</a:t>
              </a:r>
            </a:p>
            <a:p>
              <a:pPr algn="ctr"/>
              <a:r>
                <a:rPr lang="en-US" sz="1000" dirty="0">
                  <a:latin typeface="Arial Black" panose="020B0A04020102020204" pitchFamily="34" charset="0"/>
                  <a:cs typeface="Arial" panose="020B0604020202020204" pitchFamily="34" charset="0"/>
                </a:rPr>
                <a:t>while viewing Twitter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93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451</Words>
  <Application>Microsoft Office PowerPoint</Application>
  <PresentationFormat>Custom</PresentationFormat>
  <Paragraphs>201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14</cp:revision>
  <cp:lastPrinted>2017-02-09T23:13:32Z</cp:lastPrinted>
  <dcterms:created xsi:type="dcterms:W3CDTF">2016-07-13T22:23:39Z</dcterms:created>
  <dcterms:modified xsi:type="dcterms:W3CDTF">2019-07-05T19:05:42Z</dcterms:modified>
</cp:coreProperties>
</file>