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941C83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>
      <p:cViewPr>
        <p:scale>
          <a:sx n="78" d="100"/>
          <a:sy n="78" d="100"/>
        </p:scale>
        <p:origin x="312" y="42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BC1FB0-C39D-47E0-A135-069773C3015D}"/>
              </a:ext>
            </a:extLst>
          </p:cNvPr>
          <p:cNvSpPr/>
          <p:nvPr/>
        </p:nvSpPr>
        <p:spPr>
          <a:xfrm>
            <a:off x="381000" y="304800"/>
            <a:ext cx="8526153" cy="7162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9525000" y="0"/>
            <a:ext cx="0" cy="7696200"/>
          </a:xfrm>
          <a:prstGeom prst="line">
            <a:avLst/>
          </a:prstGeom>
          <a:ln w="1238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A7C40C-C0EE-4035-B752-B06070713698}"/>
              </a:ext>
            </a:extLst>
          </p:cNvPr>
          <p:cNvGrpSpPr/>
          <p:nvPr/>
        </p:nvGrpSpPr>
        <p:grpSpPr>
          <a:xfrm>
            <a:off x="457200" y="381000"/>
            <a:ext cx="2709124" cy="1669106"/>
            <a:chOff x="0" y="-29689"/>
            <a:chExt cx="2709124" cy="166910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C88F1B-0958-4A8C-ABD4-A7FB34528906}"/>
                </a:ext>
              </a:extLst>
            </p:cNvPr>
            <p:cNvSpPr/>
            <p:nvPr/>
          </p:nvSpPr>
          <p:spPr>
            <a:xfrm>
              <a:off x="0" y="0"/>
              <a:ext cx="2709124" cy="1639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A1F1CA-567A-40C6-8E82-A6E78CE880E0}"/>
                </a:ext>
              </a:extLst>
            </p:cNvPr>
            <p:cNvGrpSpPr/>
            <p:nvPr/>
          </p:nvGrpSpPr>
          <p:grpSpPr>
            <a:xfrm>
              <a:off x="131338" y="-29689"/>
              <a:ext cx="2446447" cy="1669106"/>
              <a:chOff x="0" y="-29689"/>
              <a:chExt cx="2446447" cy="166910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DCDDC42-DF08-4F46-BA6F-74CCE23C7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6201"/>
                <a:ext cx="2446447" cy="14478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541340-CCBD-44CF-B2D5-68518A3D9231}"/>
                  </a:ext>
                </a:extLst>
              </p:cNvPr>
              <p:cNvSpPr txBox="1"/>
              <p:nvPr/>
            </p:nvSpPr>
            <p:spPr>
              <a:xfrm>
                <a:off x="685800" y="1408585"/>
                <a:ext cx="9044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DC IN THE DMZ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4D9BC3-B620-4524-9AFE-55243000D0F1}"/>
                  </a:ext>
                </a:extLst>
              </p:cNvPr>
              <p:cNvSpPr txBox="1"/>
              <p:nvPr/>
            </p:nvSpPr>
            <p:spPr>
              <a:xfrm>
                <a:off x="535320" y="-29689"/>
                <a:ext cx="12827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LIVING ON THE EDGE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AE1364-4863-472D-AF7E-4F244143D8F8}"/>
              </a:ext>
            </a:extLst>
          </p:cNvPr>
          <p:cNvGrpSpPr/>
          <p:nvPr/>
        </p:nvGrpSpPr>
        <p:grpSpPr>
          <a:xfrm>
            <a:off x="3267924" y="376237"/>
            <a:ext cx="2709124" cy="1669106"/>
            <a:chOff x="0" y="-29689"/>
            <a:chExt cx="2709124" cy="166910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5F8C7FE-F4CF-4647-839D-D9F04B7A9424}"/>
                </a:ext>
              </a:extLst>
            </p:cNvPr>
            <p:cNvSpPr/>
            <p:nvPr/>
          </p:nvSpPr>
          <p:spPr>
            <a:xfrm>
              <a:off x="0" y="0"/>
              <a:ext cx="2709124" cy="1639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57C6830-BE90-4B1E-BDB4-A26CB186FB26}"/>
                </a:ext>
              </a:extLst>
            </p:cNvPr>
            <p:cNvGrpSpPr/>
            <p:nvPr/>
          </p:nvGrpSpPr>
          <p:grpSpPr>
            <a:xfrm>
              <a:off x="131338" y="-29689"/>
              <a:ext cx="2446447" cy="1669106"/>
              <a:chOff x="0" y="-29689"/>
              <a:chExt cx="2446447" cy="1669106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024349D3-50FA-4DBF-BEC2-C549FBAA5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6201"/>
                <a:ext cx="2446447" cy="14478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3F19CC-7002-417D-A65B-1A9D3A946D2F}"/>
                  </a:ext>
                </a:extLst>
              </p:cNvPr>
              <p:cNvSpPr txBox="1"/>
              <p:nvPr/>
            </p:nvSpPr>
            <p:spPr>
              <a:xfrm>
                <a:off x="685800" y="1408585"/>
                <a:ext cx="9044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DC IN THE DMZ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9D44A3-CF63-4DFB-B301-87724FE798E4}"/>
                  </a:ext>
                </a:extLst>
              </p:cNvPr>
              <p:cNvSpPr txBox="1"/>
              <p:nvPr/>
            </p:nvSpPr>
            <p:spPr>
              <a:xfrm>
                <a:off x="535320" y="-29689"/>
                <a:ext cx="12827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LIVING ON THE EDGE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2BF8A0-B7DA-4DA1-A13E-3FB77614CBD6}"/>
              </a:ext>
            </a:extLst>
          </p:cNvPr>
          <p:cNvGrpSpPr/>
          <p:nvPr/>
        </p:nvGrpSpPr>
        <p:grpSpPr>
          <a:xfrm>
            <a:off x="6078648" y="371474"/>
            <a:ext cx="2709124" cy="1669106"/>
            <a:chOff x="0" y="-29689"/>
            <a:chExt cx="2709124" cy="166910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D54CB6-660A-41F8-814F-AB8D850BF36B}"/>
                </a:ext>
              </a:extLst>
            </p:cNvPr>
            <p:cNvSpPr/>
            <p:nvPr/>
          </p:nvSpPr>
          <p:spPr>
            <a:xfrm>
              <a:off x="0" y="0"/>
              <a:ext cx="2709124" cy="1639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8D8BC21-6305-4C67-BA65-954688EF8EED}"/>
                </a:ext>
              </a:extLst>
            </p:cNvPr>
            <p:cNvGrpSpPr/>
            <p:nvPr/>
          </p:nvGrpSpPr>
          <p:grpSpPr>
            <a:xfrm>
              <a:off x="131338" y="-29689"/>
              <a:ext cx="2446447" cy="1669106"/>
              <a:chOff x="0" y="-29689"/>
              <a:chExt cx="2446447" cy="1669106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4D7CE5EE-8207-40A3-AB9F-860B8A582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6201"/>
                <a:ext cx="2446447" cy="14478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A6D5554-DF75-485F-A5DF-6510A7C13E1B}"/>
                  </a:ext>
                </a:extLst>
              </p:cNvPr>
              <p:cNvSpPr txBox="1"/>
              <p:nvPr/>
            </p:nvSpPr>
            <p:spPr>
              <a:xfrm>
                <a:off x="685800" y="1408585"/>
                <a:ext cx="9044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DC IN THE DMZ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CE021DB-E98E-4936-940C-B0E9B23979C7}"/>
                  </a:ext>
                </a:extLst>
              </p:cNvPr>
              <p:cNvSpPr txBox="1"/>
              <p:nvPr/>
            </p:nvSpPr>
            <p:spPr>
              <a:xfrm>
                <a:off x="535320" y="-29689"/>
                <a:ext cx="12827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LIVING ON THE EDGE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DFF4D32-4C9E-4C91-A79C-451C0B912725}"/>
              </a:ext>
            </a:extLst>
          </p:cNvPr>
          <p:cNvGrpSpPr/>
          <p:nvPr/>
        </p:nvGrpSpPr>
        <p:grpSpPr>
          <a:xfrm>
            <a:off x="457200" y="2116781"/>
            <a:ext cx="2709124" cy="1669106"/>
            <a:chOff x="0" y="-29689"/>
            <a:chExt cx="2709124" cy="166910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32DD712-3509-4238-9787-51B2E182C0C2}"/>
                </a:ext>
              </a:extLst>
            </p:cNvPr>
            <p:cNvSpPr/>
            <p:nvPr/>
          </p:nvSpPr>
          <p:spPr>
            <a:xfrm>
              <a:off x="0" y="0"/>
              <a:ext cx="2709124" cy="1639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2CDF335-CAE0-4287-BEFA-AEEA85EA2A06}"/>
                </a:ext>
              </a:extLst>
            </p:cNvPr>
            <p:cNvGrpSpPr/>
            <p:nvPr/>
          </p:nvGrpSpPr>
          <p:grpSpPr>
            <a:xfrm>
              <a:off x="131338" y="-29689"/>
              <a:ext cx="2446447" cy="1669106"/>
              <a:chOff x="0" y="-29689"/>
              <a:chExt cx="2446447" cy="1669106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FA23918-85F4-445F-A5E9-8F677D32B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6201"/>
                <a:ext cx="2446447" cy="1447800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BD39CA-FC8F-4EA8-A2E6-FED93D902A04}"/>
                  </a:ext>
                </a:extLst>
              </p:cNvPr>
              <p:cNvSpPr txBox="1"/>
              <p:nvPr/>
            </p:nvSpPr>
            <p:spPr>
              <a:xfrm>
                <a:off x="685800" y="1408585"/>
                <a:ext cx="9044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DC IN THE DMZ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6CF80B-9A12-4A1A-A4D0-BC94C14CFC73}"/>
                  </a:ext>
                </a:extLst>
              </p:cNvPr>
              <p:cNvSpPr txBox="1"/>
              <p:nvPr/>
            </p:nvSpPr>
            <p:spPr>
              <a:xfrm>
                <a:off x="535320" y="-29689"/>
                <a:ext cx="12827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LIVING ON THE EDGE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DA911F4-F54C-43D7-A44B-DBEA018A833A}"/>
              </a:ext>
            </a:extLst>
          </p:cNvPr>
          <p:cNvGrpSpPr/>
          <p:nvPr/>
        </p:nvGrpSpPr>
        <p:grpSpPr>
          <a:xfrm>
            <a:off x="3267924" y="2112018"/>
            <a:ext cx="2709124" cy="1669106"/>
            <a:chOff x="0" y="-29689"/>
            <a:chExt cx="2709124" cy="166910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5F55011-2187-498D-8916-9AB0355FFCA2}"/>
                </a:ext>
              </a:extLst>
            </p:cNvPr>
            <p:cNvSpPr/>
            <p:nvPr/>
          </p:nvSpPr>
          <p:spPr>
            <a:xfrm>
              <a:off x="0" y="0"/>
              <a:ext cx="2709124" cy="1639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E57CD7E-8B03-4B96-8AF5-E9A75CDA7AAF}"/>
                </a:ext>
              </a:extLst>
            </p:cNvPr>
            <p:cNvGrpSpPr/>
            <p:nvPr/>
          </p:nvGrpSpPr>
          <p:grpSpPr>
            <a:xfrm>
              <a:off x="131338" y="-29689"/>
              <a:ext cx="2446447" cy="1669106"/>
              <a:chOff x="0" y="-29689"/>
              <a:chExt cx="2446447" cy="1669106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54A1CC40-EA24-4EB0-9467-639B38042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6201"/>
                <a:ext cx="2446447" cy="14478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8C4DBED-DDB3-4CB7-8292-17BB8697C843}"/>
                  </a:ext>
                </a:extLst>
              </p:cNvPr>
              <p:cNvSpPr txBox="1"/>
              <p:nvPr/>
            </p:nvSpPr>
            <p:spPr>
              <a:xfrm>
                <a:off x="685800" y="1408585"/>
                <a:ext cx="9044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DC IN THE DMZ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9EAF5B-D792-41C9-91FC-40FC1B1058D4}"/>
                  </a:ext>
                </a:extLst>
              </p:cNvPr>
              <p:cNvSpPr txBox="1"/>
              <p:nvPr/>
            </p:nvSpPr>
            <p:spPr>
              <a:xfrm>
                <a:off x="535320" y="-29689"/>
                <a:ext cx="12827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LIVING ON THE EDGE</a:t>
                </a: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E3431D-51C6-44A9-BEB1-0FBB12276DBD}"/>
              </a:ext>
            </a:extLst>
          </p:cNvPr>
          <p:cNvGrpSpPr/>
          <p:nvPr/>
        </p:nvGrpSpPr>
        <p:grpSpPr>
          <a:xfrm>
            <a:off x="6078648" y="2107255"/>
            <a:ext cx="2709124" cy="1669106"/>
            <a:chOff x="0" y="-29689"/>
            <a:chExt cx="2709124" cy="166910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C42B0E3-B672-47BC-8855-47CA97E35FD3}"/>
                </a:ext>
              </a:extLst>
            </p:cNvPr>
            <p:cNvSpPr/>
            <p:nvPr/>
          </p:nvSpPr>
          <p:spPr>
            <a:xfrm>
              <a:off x="0" y="0"/>
              <a:ext cx="2709124" cy="1639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0004DF6-A0AE-474A-8C5C-9121ECE4FFCA}"/>
                </a:ext>
              </a:extLst>
            </p:cNvPr>
            <p:cNvGrpSpPr/>
            <p:nvPr/>
          </p:nvGrpSpPr>
          <p:grpSpPr>
            <a:xfrm>
              <a:off x="131338" y="-29689"/>
              <a:ext cx="2446447" cy="1669106"/>
              <a:chOff x="0" y="-29689"/>
              <a:chExt cx="2446447" cy="1669106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8B354E3-B8F7-475A-9C28-FC7EBDD2E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6201"/>
                <a:ext cx="2446447" cy="144780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DDAD000-1C01-46B9-878C-278DDE486313}"/>
                  </a:ext>
                </a:extLst>
              </p:cNvPr>
              <p:cNvSpPr txBox="1"/>
              <p:nvPr/>
            </p:nvSpPr>
            <p:spPr>
              <a:xfrm>
                <a:off x="685800" y="1408585"/>
                <a:ext cx="9044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DC IN THE DMZ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800292-F1D4-4FBD-846A-D7DD4A25ACA5}"/>
                  </a:ext>
                </a:extLst>
              </p:cNvPr>
              <p:cNvSpPr txBox="1"/>
              <p:nvPr/>
            </p:nvSpPr>
            <p:spPr>
              <a:xfrm>
                <a:off x="535320" y="-29689"/>
                <a:ext cx="12827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LIVING ON THE EDGE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0399C7C-7DED-497F-983E-A8DCF2DF8EE5}"/>
              </a:ext>
            </a:extLst>
          </p:cNvPr>
          <p:cNvGrpSpPr/>
          <p:nvPr/>
        </p:nvGrpSpPr>
        <p:grpSpPr>
          <a:xfrm>
            <a:off x="444500" y="3886503"/>
            <a:ext cx="2709124" cy="1669106"/>
            <a:chOff x="0" y="-29689"/>
            <a:chExt cx="2709124" cy="166910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86AA3-53DE-438B-82E0-E4241251A826}"/>
                </a:ext>
              </a:extLst>
            </p:cNvPr>
            <p:cNvSpPr/>
            <p:nvPr/>
          </p:nvSpPr>
          <p:spPr>
            <a:xfrm>
              <a:off x="0" y="0"/>
              <a:ext cx="2709124" cy="1639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6114830-0DD4-4473-BC57-22FB2C082DB6}"/>
                </a:ext>
              </a:extLst>
            </p:cNvPr>
            <p:cNvGrpSpPr/>
            <p:nvPr/>
          </p:nvGrpSpPr>
          <p:grpSpPr>
            <a:xfrm>
              <a:off x="131338" y="-29689"/>
              <a:ext cx="2446447" cy="1669106"/>
              <a:chOff x="0" y="-29689"/>
              <a:chExt cx="2446447" cy="166910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1844A005-6A35-4AB4-8674-B44973261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6201"/>
                <a:ext cx="2446447" cy="14478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C079990-3888-47B5-8FCD-79D9A644BDA7}"/>
                  </a:ext>
                </a:extLst>
              </p:cNvPr>
              <p:cNvSpPr txBox="1"/>
              <p:nvPr/>
            </p:nvSpPr>
            <p:spPr>
              <a:xfrm>
                <a:off x="685800" y="1408585"/>
                <a:ext cx="9044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DC IN THE DMZ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F02A8AC-5A2D-420C-859E-2DA1C10DB085}"/>
                  </a:ext>
                </a:extLst>
              </p:cNvPr>
              <p:cNvSpPr txBox="1"/>
              <p:nvPr/>
            </p:nvSpPr>
            <p:spPr>
              <a:xfrm>
                <a:off x="535320" y="-29689"/>
                <a:ext cx="12827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LIVING ON THE EDGE</a:t>
                </a: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610E65A-83EC-4E2E-BC90-9DFEEE29DCE5}"/>
              </a:ext>
            </a:extLst>
          </p:cNvPr>
          <p:cNvGrpSpPr/>
          <p:nvPr/>
        </p:nvGrpSpPr>
        <p:grpSpPr>
          <a:xfrm>
            <a:off x="3255224" y="3881740"/>
            <a:ext cx="2709124" cy="1669106"/>
            <a:chOff x="0" y="-29689"/>
            <a:chExt cx="2709124" cy="166910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1B6C467-623E-4266-8421-8EBE1BE06346}"/>
                </a:ext>
              </a:extLst>
            </p:cNvPr>
            <p:cNvSpPr/>
            <p:nvPr/>
          </p:nvSpPr>
          <p:spPr>
            <a:xfrm>
              <a:off x="0" y="0"/>
              <a:ext cx="2709124" cy="1639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CCE1926-8BCA-4836-9018-44E765399E62}"/>
                </a:ext>
              </a:extLst>
            </p:cNvPr>
            <p:cNvGrpSpPr/>
            <p:nvPr/>
          </p:nvGrpSpPr>
          <p:grpSpPr>
            <a:xfrm>
              <a:off x="131338" y="-29689"/>
              <a:ext cx="2446447" cy="1669106"/>
              <a:chOff x="0" y="-29689"/>
              <a:chExt cx="2446447" cy="1669106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A170A7DE-4D24-4BF1-99C0-23E450601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6201"/>
                <a:ext cx="2446447" cy="1447800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3C446C-B3CC-4D16-BE9F-85C9739F49CB}"/>
                  </a:ext>
                </a:extLst>
              </p:cNvPr>
              <p:cNvSpPr txBox="1"/>
              <p:nvPr/>
            </p:nvSpPr>
            <p:spPr>
              <a:xfrm>
                <a:off x="685800" y="1408585"/>
                <a:ext cx="9044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DC IN THE DMZ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9E18CF-6DF2-450D-B843-2BEC0F6555BD}"/>
                  </a:ext>
                </a:extLst>
              </p:cNvPr>
              <p:cNvSpPr txBox="1"/>
              <p:nvPr/>
            </p:nvSpPr>
            <p:spPr>
              <a:xfrm>
                <a:off x="535320" y="-29689"/>
                <a:ext cx="12827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LIVING ON THE EDGE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12F4C8-6E39-4C65-8DA2-9CAC33485B74}"/>
              </a:ext>
            </a:extLst>
          </p:cNvPr>
          <p:cNvGrpSpPr/>
          <p:nvPr/>
        </p:nvGrpSpPr>
        <p:grpSpPr>
          <a:xfrm>
            <a:off x="6065948" y="3876977"/>
            <a:ext cx="2709124" cy="1669106"/>
            <a:chOff x="0" y="-29689"/>
            <a:chExt cx="2709124" cy="166910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644E6D-1BC7-4994-A9FF-E348BCCB685F}"/>
                </a:ext>
              </a:extLst>
            </p:cNvPr>
            <p:cNvSpPr/>
            <p:nvPr/>
          </p:nvSpPr>
          <p:spPr>
            <a:xfrm>
              <a:off x="0" y="0"/>
              <a:ext cx="2709124" cy="1639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DEE034E-5567-4393-9D71-A87A309EE407}"/>
                </a:ext>
              </a:extLst>
            </p:cNvPr>
            <p:cNvGrpSpPr/>
            <p:nvPr/>
          </p:nvGrpSpPr>
          <p:grpSpPr>
            <a:xfrm>
              <a:off x="131338" y="-29689"/>
              <a:ext cx="2446447" cy="1669106"/>
              <a:chOff x="0" y="-29689"/>
              <a:chExt cx="2446447" cy="1669106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EC8DBCD-BA99-4991-A0EB-3DCD00000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6201"/>
                <a:ext cx="2446447" cy="1447800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770923-0C4F-44C1-A018-F058A26AFB85}"/>
                  </a:ext>
                </a:extLst>
              </p:cNvPr>
              <p:cNvSpPr txBox="1"/>
              <p:nvPr/>
            </p:nvSpPr>
            <p:spPr>
              <a:xfrm>
                <a:off x="685800" y="1408585"/>
                <a:ext cx="9044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DC IN THE DMZ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56A049-FD2A-457A-A943-C4CACB0417BA}"/>
                  </a:ext>
                </a:extLst>
              </p:cNvPr>
              <p:cNvSpPr txBox="1"/>
              <p:nvPr/>
            </p:nvSpPr>
            <p:spPr>
              <a:xfrm>
                <a:off x="535320" y="-29689"/>
                <a:ext cx="12827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LIVING ON THE EDGE</a:t>
                </a: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DC26B88-8DB7-46BF-8765-211AB9458205}"/>
              </a:ext>
            </a:extLst>
          </p:cNvPr>
          <p:cNvGrpSpPr/>
          <p:nvPr/>
        </p:nvGrpSpPr>
        <p:grpSpPr>
          <a:xfrm>
            <a:off x="444500" y="5651972"/>
            <a:ext cx="2709124" cy="1669106"/>
            <a:chOff x="0" y="-29689"/>
            <a:chExt cx="2709124" cy="166910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FE684A5-33E9-4257-9E5E-B66C4BF0968C}"/>
                </a:ext>
              </a:extLst>
            </p:cNvPr>
            <p:cNvSpPr/>
            <p:nvPr/>
          </p:nvSpPr>
          <p:spPr>
            <a:xfrm>
              <a:off x="0" y="0"/>
              <a:ext cx="2709124" cy="1639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D6564BF-784D-4F99-8D96-EFEEEA1256D4}"/>
                </a:ext>
              </a:extLst>
            </p:cNvPr>
            <p:cNvGrpSpPr/>
            <p:nvPr/>
          </p:nvGrpSpPr>
          <p:grpSpPr>
            <a:xfrm>
              <a:off x="131338" y="-29689"/>
              <a:ext cx="2446447" cy="1669106"/>
              <a:chOff x="0" y="-29689"/>
              <a:chExt cx="2446447" cy="1669106"/>
            </a:xfrm>
          </p:grpSpPr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E869930-2538-467C-AF8B-3D1D4C4C4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6201"/>
                <a:ext cx="2446447" cy="1447800"/>
              </a:xfrm>
              <a:prstGeom prst="rect">
                <a:avLst/>
              </a:prstGeom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2E1CD98-1F8D-4AC1-B6B5-CD484CEF68CF}"/>
                  </a:ext>
                </a:extLst>
              </p:cNvPr>
              <p:cNvSpPr txBox="1"/>
              <p:nvPr/>
            </p:nvSpPr>
            <p:spPr>
              <a:xfrm>
                <a:off x="685800" y="1408585"/>
                <a:ext cx="9044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DC IN THE DMZ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AAA2B07-58BA-4AA9-A2BF-4446DDAEE36C}"/>
                  </a:ext>
                </a:extLst>
              </p:cNvPr>
              <p:cNvSpPr txBox="1"/>
              <p:nvPr/>
            </p:nvSpPr>
            <p:spPr>
              <a:xfrm>
                <a:off x="535320" y="-29689"/>
                <a:ext cx="12827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LIVING ON THE EDGE</a:t>
                </a: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2B67774-BB87-49A5-A185-B50FF20F299D}"/>
              </a:ext>
            </a:extLst>
          </p:cNvPr>
          <p:cNvGrpSpPr/>
          <p:nvPr/>
        </p:nvGrpSpPr>
        <p:grpSpPr>
          <a:xfrm>
            <a:off x="3255224" y="5647209"/>
            <a:ext cx="2709124" cy="1669106"/>
            <a:chOff x="0" y="-29689"/>
            <a:chExt cx="2709124" cy="166910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CFDEB59-D3CF-49F5-8A04-7C0EF4DFADA4}"/>
                </a:ext>
              </a:extLst>
            </p:cNvPr>
            <p:cNvSpPr/>
            <p:nvPr/>
          </p:nvSpPr>
          <p:spPr>
            <a:xfrm>
              <a:off x="0" y="0"/>
              <a:ext cx="2709124" cy="1639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79D2627-B6F2-4C7D-849C-36FF0D7768CC}"/>
                </a:ext>
              </a:extLst>
            </p:cNvPr>
            <p:cNvGrpSpPr/>
            <p:nvPr/>
          </p:nvGrpSpPr>
          <p:grpSpPr>
            <a:xfrm>
              <a:off x="131338" y="-29689"/>
              <a:ext cx="2446447" cy="1669106"/>
              <a:chOff x="0" y="-29689"/>
              <a:chExt cx="2446447" cy="1669106"/>
            </a:xfrm>
          </p:grpSpPr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71A02D25-EED5-428A-9E1D-542A89E14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6201"/>
                <a:ext cx="2446447" cy="1447800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0C28B06-4EAC-48DA-968F-E782B3589350}"/>
                  </a:ext>
                </a:extLst>
              </p:cNvPr>
              <p:cNvSpPr txBox="1"/>
              <p:nvPr/>
            </p:nvSpPr>
            <p:spPr>
              <a:xfrm>
                <a:off x="685800" y="1408585"/>
                <a:ext cx="9044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DC IN THE DMZ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622EB9-F5DC-4DE3-9A55-3632DAEB40F0}"/>
                  </a:ext>
                </a:extLst>
              </p:cNvPr>
              <p:cNvSpPr txBox="1"/>
              <p:nvPr/>
            </p:nvSpPr>
            <p:spPr>
              <a:xfrm>
                <a:off x="535320" y="-29689"/>
                <a:ext cx="12827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LIVING ON THE EDGE</a:t>
                </a: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2BE23B7-941C-4751-A7E9-C6B4CB768B9B}"/>
              </a:ext>
            </a:extLst>
          </p:cNvPr>
          <p:cNvGrpSpPr/>
          <p:nvPr/>
        </p:nvGrpSpPr>
        <p:grpSpPr>
          <a:xfrm>
            <a:off x="6065948" y="5642446"/>
            <a:ext cx="2709124" cy="1669106"/>
            <a:chOff x="0" y="-29689"/>
            <a:chExt cx="2709124" cy="166910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0A2B854-2474-45A5-A311-9F862267FDA6}"/>
                </a:ext>
              </a:extLst>
            </p:cNvPr>
            <p:cNvSpPr/>
            <p:nvPr/>
          </p:nvSpPr>
          <p:spPr>
            <a:xfrm>
              <a:off x="0" y="0"/>
              <a:ext cx="2709124" cy="1639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23E4D21-195C-4010-8F37-2B996825BDD3}"/>
                </a:ext>
              </a:extLst>
            </p:cNvPr>
            <p:cNvGrpSpPr/>
            <p:nvPr/>
          </p:nvGrpSpPr>
          <p:grpSpPr>
            <a:xfrm>
              <a:off x="131338" y="-29689"/>
              <a:ext cx="2446447" cy="1669106"/>
              <a:chOff x="0" y="-29689"/>
              <a:chExt cx="2446447" cy="1669106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F390A920-DDCC-4B6D-BD5C-24DBF65CF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6201"/>
                <a:ext cx="2446447" cy="1447800"/>
              </a:xfrm>
              <a:prstGeom prst="rect">
                <a:avLst/>
              </a:prstGeom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794447A-029A-4771-8568-9C695485B06E}"/>
                  </a:ext>
                </a:extLst>
              </p:cNvPr>
              <p:cNvSpPr txBox="1"/>
              <p:nvPr/>
            </p:nvSpPr>
            <p:spPr>
              <a:xfrm>
                <a:off x="685800" y="1408585"/>
                <a:ext cx="9044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DC IN THE DMZ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7652E66-F007-4371-A139-5CA0D1EA181F}"/>
                  </a:ext>
                </a:extLst>
              </p:cNvPr>
              <p:cNvSpPr txBox="1"/>
              <p:nvPr/>
            </p:nvSpPr>
            <p:spPr>
              <a:xfrm>
                <a:off x="535320" y="-29689"/>
                <a:ext cx="12827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LIVING ON THE EDGE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97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32</cp:revision>
  <cp:lastPrinted>2018-07-30T20:20:46Z</cp:lastPrinted>
  <dcterms:created xsi:type="dcterms:W3CDTF">2016-07-13T22:23:39Z</dcterms:created>
  <dcterms:modified xsi:type="dcterms:W3CDTF">2019-02-21T22:31:00Z</dcterms:modified>
</cp:coreProperties>
</file>