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88A4E4"/>
    <a:srgbClr val="941C83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91" autoAdjust="0"/>
  </p:normalViewPr>
  <p:slideViewPr>
    <p:cSldViewPr>
      <p:cViewPr varScale="1">
        <p:scale>
          <a:sx n="85" d="100"/>
          <a:sy n="85" d="100"/>
        </p:scale>
        <p:origin x="84" y="23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200" y="23385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200" y="3071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6200" y="3833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200" y="6085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200" y="6830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730925" y="1052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30925" y="838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730925" y="1600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730925" y="23385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730925" y="3071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730925" y="3833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730925" y="45901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730925" y="5323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730925" y="6085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730925" y="6830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559725" y="1052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559725" y="838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559725" y="1600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559725" y="23385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559725" y="3071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559725" y="3833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559725" y="45901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559725" y="5323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559725" y="6085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559725" y="6830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388525" y="838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388525" y="1600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388525" y="23385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388525" y="3071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388525" y="3833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388525" y="45901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388525" y="5323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388525" y="6085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388525" y="6830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388525" y="1052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905000" y="838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905000" y="1600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905000" y="23385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905000" y="3071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905000" y="3833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905000" y="45901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905000" y="5323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905000" y="6085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905000" y="6830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Don't get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too excited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DD09FC-DC67-4F4A-B7F3-D41EBB0493A3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201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Yu Gothic UI Semibold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29</cp:revision>
  <cp:lastPrinted>2019-03-30T17:01:52Z</cp:lastPrinted>
  <dcterms:created xsi:type="dcterms:W3CDTF">2016-07-13T22:23:39Z</dcterms:created>
  <dcterms:modified xsi:type="dcterms:W3CDTF">2019-03-30T17:06:51Z</dcterms:modified>
</cp:coreProperties>
</file>