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 Medium Cond" panose="020B0606030402020204" pitchFamily="34" charset="0"/>
                <a:ea typeface="SimSun" panose="02010600030101010101" pitchFamily="2" charset="-122"/>
              </a:rPr>
              <a:t>Don't Krebs me, Bro...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301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Medium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35</cp:revision>
  <cp:lastPrinted>2019-06-19T22:21:16Z</cp:lastPrinted>
  <dcterms:created xsi:type="dcterms:W3CDTF">2016-07-13T22:23:39Z</dcterms:created>
  <dcterms:modified xsi:type="dcterms:W3CDTF">2019-07-03T19:42:06Z</dcterms:modified>
</cp:coreProperties>
</file>