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852B"/>
    <a:srgbClr val="941C83"/>
    <a:srgbClr val="376092"/>
    <a:srgbClr val="88A4E4"/>
    <a:srgbClr val="FFC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1" autoAdjust="0"/>
  </p:normalViewPr>
  <p:slideViewPr>
    <p:cSldViewPr>
      <p:cViewPr varScale="1">
        <p:scale>
          <a:sx n="91" d="100"/>
          <a:sy n="91" d="100"/>
        </p:scale>
        <p:origin x="960" y="78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105201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Don't </a:t>
            </a:r>
            <a:r>
              <a:rPr lang="en-US" sz="1800" dirty="0" err="1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yeet</a:t>
            </a:r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 me, Bro...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76200" y="838200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Don't </a:t>
            </a:r>
            <a:r>
              <a:rPr lang="en-US" sz="1800" dirty="0" err="1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yeet</a:t>
            </a:r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 me, Bro...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76200" y="1600200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Don't </a:t>
            </a:r>
            <a:r>
              <a:rPr lang="en-US" sz="1800" dirty="0" err="1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yeet</a:t>
            </a:r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 me, Bro...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6200" y="2338552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Don't </a:t>
            </a:r>
            <a:r>
              <a:rPr lang="en-US" sz="1800" dirty="0" err="1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yeet</a:t>
            </a:r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 me, Bro...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6200" y="3071551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Don't </a:t>
            </a:r>
            <a:r>
              <a:rPr lang="en-US" sz="1800" dirty="0" err="1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yeet</a:t>
            </a:r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 me, Bro...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6200" y="3833551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Don't </a:t>
            </a:r>
            <a:r>
              <a:rPr lang="en-US" sz="1800" dirty="0" err="1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yeet</a:t>
            </a:r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 me, Bro...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6200" y="4590198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Don't </a:t>
            </a:r>
            <a:r>
              <a:rPr lang="en-US" sz="1800" dirty="0" err="1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yeet</a:t>
            </a:r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 me, Bro...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6200" y="5323197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Don't </a:t>
            </a:r>
            <a:r>
              <a:rPr lang="en-US" sz="1800" dirty="0" err="1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yeet</a:t>
            </a:r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 me, Bro...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200" y="6085197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Don't </a:t>
            </a:r>
            <a:r>
              <a:rPr lang="en-US" sz="1800" dirty="0" err="1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yeet</a:t>
            </a:r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 me, Bro...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6200" y="6830437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Don't </a:t>
            </a:r>
            <a:r>
              <a:rPr lang="en-US" sz="1800" dirty="0" err="1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yeet</a:t>
            </a:r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 me, Bro...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730925" y="105201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Don't </a:t>
            </a:r>
            <a:r>
              <a:rPr lang="en-US" sz="1800" dirty="0" err="1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yeet</a:t>
            </a:r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 me, Bro...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730925" y="838200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Don't </a:t>
            </a:r>
            <a:r>
              <a:rPr lang="en-US" sz="1800" dirty="0" err="1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yeet</a:t>
            </a:r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 me, Bro...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730925" y="1600200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Don't </a:t>
            </a:r>
            <a:r>
              <a:rPr lang="en-US" sz="1800" dirty="0" err="1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yeet</a:t>
            </a:r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 me, Bro...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730925" y="2338552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Don't </a:t>
            </a:r>
            <a:r>
              <a:rPr lang="en-US" sz="1800" dirty="0" err="1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yeet</a:t>
            </a:r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 me, Bro...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730925" y="3071551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Don't </a:t>
            </a:r>
            <a:r>
              <a:rPr lang="en-US" sz="1800" dirty="0" err="1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yeet</a:t>
            </a:r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 me, Bro...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730925" y="3833551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Don't </a:t>
            </a:r>
            <a:r>
              <a:rPr lang="en-US" sz="1800" dirty="0" err="1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yeet</a:t>
            </a:r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 me, Bro...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730925" y="4590198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Don't </a:t>
            </a:r>
            <a:r>
              <a:rPr lang="en-US" sz="1800" dirty="0" err="1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yeet</a:t>
            </a:r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 me, Bro...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730925" y="5323197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Don't </a:t>
            </a:r>
            <a:r>
              <a:rPr lang="en-US" sz="1800" dirty="0" err="1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yeet</a:t>
            </a:r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 me, Bro...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730925" y="6085197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Don't </a:t>
            </a:r>
            <a:r>
              <a:rPr lang="en-US" sz="1800" dirty="0" err="1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yeet</a:t>
            </a:r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 me, Bro...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730925" y="6830437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Don't </a:t>
            </a:r>
            <a:r>
              <a:rPr lang="en-US" sz="1800" dirty="0" err="1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yeet</a:t>
            </a:r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 me, Bro...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559725" y="10520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Don't </a:t>
            </a:r>
            <a:r>
              <a:rPr lang="en-US" sz="1800" dirty="0" err="1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yeet</a:t>
            </a:r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 me, Bro...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559725" y="8382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Don't </a:t>
            </a:r>
            <a:r>
              <a:rPr lang="en-US" sz="1800" dirty="0" err="1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yeet</a:t>
            </a:r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 me, Bro...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559725" y="16002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Don't </a:t>
            </a:r>
            <a:r>
              <a:rPr lang="en-US" sz="1800" dirty="0" err="1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yeet</a:t>
            </a:r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 me, Bro...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559725" y="233855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Don't </a:t>
            </a:r>
            <a:r>
              <a:rPr lang="en-US" sz="1800" dirty="0" err="1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yeet</a:t>
            </a:r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 me, Bro...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559725" y="307155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Don't </a:t>
            </a:r>
            <a:r>
              <a:rPr lang="en-US" sz="1800" dirty="0" err="1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yeet</a:t>
            </a:r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 me, Bro...</a:t>
            </a:r>
          </a:p>
        </p:txBody>
      </p:sp>
      <p:sp>
        <p:nvSpPr>
          <p:cNvPr id="94" name="Rectangle 93"/>
          <p:cNvSpPr/>
          <p:nvPr/>
        </p:nvSpPr>
        <p:spPr>
          <a:xfrm>
            <a:off x="5559725" y="383355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Don't </a:t>
            </a:r>
            <a:r>
              <a:rPr lang="en-US" sz="1800" dirty="0" err="1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yeet</a:t>
            </a:r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 me, Bro...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559725" y="459019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Don't </a:t>
            </a:r>
            <a:r>
              <a:rPr lang="en-US" sz="1800" dirty="0" err="1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yeet</a:t>
            </a:r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 me, Bro...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559725" y="532319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Don't </a:t>
            </a:r>
            <a:r>
              <a:rPr lang="en-US" sz="1800" dirty="0" err="1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yeet</a:t>
            </a:r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 me, Bro...</a:t>
            </a:r>
          </a:p>
        </p:txBody>
      </p:sp>
      <p:sp>
        <p:nvSpPr>
          <p:cNvPr id="97" name="Rectangle 96"/>
          <p:cNvSpPr/>
          <p:nvPr/>
        </p:nvSpPr>
        <p:spPr>
          <a:xfrm>
            <a:off x="5559725" y="608519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Don't </a:t>
            </a:r>
            <a:r>
              <a:rPr lang="en-US" sz="1800" dirty="0" err="1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yeet</a:t>
            </a:r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 me, Bro...</a:t>
            </a:r>
          </a:p>
        </p:txBody>
      </p:sp>
      <p:sp>
        <p:nvSpPr>
          <p:cNvPr id="98" name="Rectangle 97"/>
          <p:cNvSpPr/>
          <p:nvPr/>
        </p:nvSpPr>
        <p:spPr>
          <a:xfrm>
            <a:off x="5559725" y="683043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Don't </a:t>
            </a:r>
            <a:r>
              <a:rPr lang="en-US" sz="1800" dirty="0" err="1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yeet</a:t>
            </a:r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 me, Bro...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7388525" y="838200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Don't </a:t>
            </a:r>
            <a:r>
              <a:rPr lang="en-US" sz="1800" dirty="0" err="1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yeet</a:t>
            </a:r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 me, Bro...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7388525" y="1600200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Don't </a:t>
            </a:r>
            <a:r>
              <a:rPr lang="en-US" sz="1800" dirty="0" err="1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yeet</a:t>
            </a:r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 me, Bro...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7388525" y="2338552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Don't </a:t>
            </a:r>
            <a:r>
              <a:rPr lang="en-US" sz="1800" dirty="0" err="1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yeet</a:t>
            </a:r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 me, Bro...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7388525" y="3071551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Don't </a:t>
            </a:r>
            <a:r>
              <a:rPr lang="en-US" sz="1800" dirty="0" err="1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yeet</a:t>
            </a:r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 me, Bro...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7388525" y="3833551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Don't </a:t>
            </a:r>
            <a:r>
              <a:rPr lang="en-US" sz="1800" dirty="0" err="1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yeet</a:t>
            </a:r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 me, Bro...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388525" y="4590198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Don't </a:t>
            </a:r>
            <a:r>
              <a:rPr lang="en-US" sz="1800" dirty="0" err="1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yeet</a:t>
            </a:r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 me, Bro...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7388525" y="5323197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Don't </a:t>
            </a:r>
            <a:r>
              <a:rPr lang="en-US" sz="1800" dirty="0" err="1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yeet</a:t>
            </a:r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 me, Bro...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388525" y="6085197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Don't </a:t>
            </a:r>
            <a:r>
              <a:rPr lang="en-US" sz="1800" dirty="0" err="1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yeet</a:t>
            </a:r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 me, Bro...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7388525" y="6830437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Don't </a:t>
            </a:r>
            <a:r>
              <a:rPr lang="en-US" sz="1800" dirty="0" err="1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yeet</a:t>
            </a:r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 me, Bro...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7388525" y="105201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Don't </a:t>
            </a:r>
            <a:r>
              <a:rPr lang="en-US" sz="1800" dirty="0" err="1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yeet</a:t>
            </a:r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 me, Bro...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905000" y="105201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Don't </a:t>
            </a:r>
            <a:r>
              <a:rPr lang="en-US" sz="1800" dirty="0" err="1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yeet</a:t>
            </a:r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 me, Bro...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1905000" y="838200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Don't </a:t>
            </a:r>
            <a:r>
              <a:rPr lang="en-US" sz="1800" dirty="0" err="1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yeet</a:t>
            </a:r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 me, Bro...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1905000" y="1600200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Don't </a:t>
            </a:r>
            <a:r>
              <a:rPr lang="en-US" sz="1800" dirty="0" err="1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yeet</a:t>
            </a:r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 me, Bro...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905000" y="2338552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Don't </a:t>
            </a:r>
            <a:r>
              <a:rPr lang="en-US" sz="1800" dirty="0" err="1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yeet</a:t>
            </a:r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 me, Bro...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905000" y="3071551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Don't </a:t>
            </a:r>
            <a:r>
              <a:rPr lang="en-US" sz="1800" dirty="0" err="1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yeet</a:t>
            </a:r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 me, Bro...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905000" y="3833551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Don't </a:t>
            </a:r>
            <a:r>
              <a:rPr lang="en-US" sz="1800" dirty="0" err="1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yeet</a:t>
            </a:r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 me, Bro...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1905000" y="4590198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Don't </a:t>
            </a:r>
            <a:r>
              <a:rPr lang="en-US" sz="1800" dirty="0" err="1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yeet</a:t>
            </a:r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 me, Bro...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905000" y="5323197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Don't </a:t>
            </a:r>
            <a:r>
              <a:rPr lang="en-US" sz="1800" dirty="0" err="1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yeet</a:t>
            </a:r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 me, Bro...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1905000" y="6085197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Don't </a:t>
            </a:r>
            <a:r>
              <a:rPr lang="en-US" sz="1800" dirty="0" err="1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yeet</a:t>
            </a:r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 me, Bro...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905000" y="6830437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Don't </a:t>
            </a:r>
            <a:r>
              <a:rPr lang="en-US" sz="1800" dirty="0" err="1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yeet</a:t>
            </a:r>
            <a:r>
              <a:rPr lang="en-US" sz="1800" dirty="0">
                <a:solidFill>
                  <a:schemeClr val="bg1"/>
                </a:solidFill>
                <a:latin typeface="Kristen ITC" panose="03050502040202030202" pitchFamily="66" charset="0"/>
                <a:ea typeface="SimSun" panose="02010600030101010101" pitchFamily="2" charset="-122"/>
              </a:rPr>
              <a:t> me, Bro...</a:t>
            </a:r>
          </a:p>
        </p:txBody>
      </p: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301</Words>
  <Application>Microsoft Office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Kristen ITC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38</cp:revision>
  <cp:lastPrinted>2019-07-20T20:08:23Z</cp:lastPrinted>
  <dcterms:created xsi:type="dcterms:W3CDTF">2016-07-13T22:23:39Z</dcterms:created>
  <dcterms:modified xsi:type="dcterms:W3CDTF">2019-08-18T19:41:20Z</dcterms:modified>
</cp:coreProperties>
</file>