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D23"/>
    <a:srgbClr val="F674E3"/>
    <a:srgbClr val="941C83"/>
    <a:srgbClr val="A22E91"/>
    <a:srgbClr val="66FF3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1" autoAdjust="0"/>
  </p:normalViewPr>
  <p:slideViewPr>
    <p:cSldViewPr>
      <p:cViewPr>
        <p:scale>
          <a:sx n="91" d="100"/>
          <a:sy n="91" d="100"/>
        </p:scale>
        <p:origin x="66" y="6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roup 997">
            <a:extLst>
              <a:ext uri="{FF2B5EF4-FFF2-40B4-BE49-F238E27FC236}">
                <a16:creationId xmlns:a16="http://schemas.microsoft.com/office/drawing/2014/main" id="{9DA2E0DA-ECE3-4BCE-973A-A796D193C597}"/>
              </a:ext>
            </a:extLst>
          </p:cNvPr>
          <p:cNvGrpSpPr/>
          <p:nvPr/>
        </p:nvGrpSpPr>
        <p:grpSpPr>
          <a:xfrm>
            <a:off x="5598926" y="6663516"/>
            <a:ext cx="1868516" cy="928698"/>
            <a:chOff x="36486" y="-97054"/>
            <a:chExt cx="1868516" cy="928698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5AE3505E-44E2-454A-A4AA-6E80394A2BF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F2990DBC-DC42-43A2-9B4F-C9E3A25FC58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C9D51AC9-CB6E-4D36-8931-B02617A7F5BF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21F02E49-C4BD-4103-A05E-1D3FD02E9AAB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778692CD-B8BA-48D6-B540-7403BFBF00BD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B021F567-FF18-4D24-B878-DA5A9D0C719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AC719EF2-4883-4C69-920E-1FBE66FC552D}"/>
              </a:ext>
            </a:extLst>
          </p:cNvPr>
          <p:cNvGrpSpPr/>
          <p:nvPr/>
        </p:nvGrpSpPr>
        <p:grpSpPr>
          <a:xfrm>
            <a:off x="5599666" y="5922735"/>
            <a:ext cx="1868516" cy="928698"/>
            <a:chOff x="36486" y="-97054"/>
            <a:chExt cx="1868516" cy="928698"/>
          </a:xfrm>
        </p:grpSpPr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68B9862E-7093-4162-AAF4-9F7114D37FAB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8C0F4D5B-85A6-45A0-82DB-9E4907B8853C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BEBF351F-C735-47F1-8B06-B3E886E240A9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274EA424-C4C4-40AE-BC5F-68AFF365EF91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826C2C9-3076-472B-9143-9761CADFDA46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7BE96CB4-190A-4100-9EC7-BD4BF4ABB198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70959EC1-47A4-484C-B250-E502BF2E5D70}"/>
              </a:ext>
            </a:extLst>
          </p:cNvPr>
          <p:cNvGrpSpPr/>
          <p:nvPr/>
        </p:nvGrpSpPr>
        <p:grpSpPr>
          <a:xfrm>
            <a:off x="5598926" y="5184939"/>
            <a:ext cx="1868516" cy="928698"/>
            <a:chOff x="36486" y="-97054"/>
            <a:chExt cx="1868516" cy="928698"/>
          </a:xfrm>
        </p:grpSpPr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235C2B04-4C33-4937-8BAE-579CE6E5E167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4" name="TextBox 1013">
              <a:extLst>
                <a:ext uri="{FF2B5EF4-FFF2-40B4-BE49-F238E27FC236}">
                  <a16:creationId xmlns:a16="http://schemas.microsoft.com/office/drawing/2014/main" id="{45EE51AA-4AA4-4390-83A5-B417F252D6A7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93F1CADF-2D33-4617-9942-468B82AB729D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E4B54387-169F-4E1B-BD37-FB99A55F9396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887BF261-CDCF-4295-8ABE-9F34D1803473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E94A1A09-E7B6-441E-B688-BBFD98DF745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EEB09B8C-05DF-413A-AB6E-FF63D4079904}"/>
              </a:ext>
            </a:extLst>
          </p:cNvPr>
          <p:cNvGrpSpPr/>
          <p:nvPr/>
        </p:nvGrpSpPr>
        <p:grpSpPr>
          <a:xfrm>
            <a:off x="5599666" y="4444158"/>
            <a:ext cx="1868516" cy="928698"/>
            <a:chOff x="36486" y="-97054"/>
            <a:chExt cx="1868516" cy="928698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F9A0F2A5-8C39-42A0-B3ED-ABAEF182A0FA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128C2096-2713-4CC8-B4DE-B3976F52CF57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F1E68A84-D68C-43F9-A163-D48F28E906DF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1F01823E-532B-4401-9C35-88600A607A66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148D2AB-15F5-45D1-B0E7-5DF30D26ECD8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F2B32EE-3FEE-49EB-879E-B876F9F6019D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4FF4626-FCCD-4053-8520-418E90717752}"/>
              </a:ext>
            </a:extLst>
          </p:cNvPr>
          <p:cNvGrpSpPr/>
          <p:nvPr/>
        </p:nvGrpSpPr>
        <p:grpSpPr>
          <a:xfrm>
            <a:off x="5598926" y="3714754"/>
            <a:ext cx="1868516" cy="928698"/>
            <a:chOff x="36486" y="-97054"/>
            <a:chExt cx="1868516" cy="928698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EA761B2-0BAB-4A87-ACD2-872F3F7F2736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5C1905-5841-4C05-BE01-7FF2B2192DE7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25107C7-57B7-4379-BEA8-14C7F6A92B13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9D114363-83EF-4612-9007-43C11B9B957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777A7765-2AAD-4CBE-B80C-272BBFB56A17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96B5FD4-8853-46A4-B5CC-2CA030BA7F09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54AC0F6-6737-4B99-BD02-087650F82DFE}"/>
              </a:ext>
            </a:extLst>
          </p:cNvPr>
          <p:cNvGrpSpPr/>
          <p:nvPr/>
        </p:nvGrpSpPr>
        <p:grpSpPr>
          <a:xfrm>
            <a:off x="5599666" y="2973973"/>
            <a:ext cx="1868516" cy="928698"/>
            <a:chOff x="36486" y="-97054"/>
            <a:chExt cx="1868516" cy="928698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AE375CA-3190-450A-AAFD-920736DDA05A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97581CC-14F4-4832-89AC-33960069383D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B9742825-2504-49B1-889D-C080E402642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707EFBB9-6D07-442E-A9CA-7AFAF6BA3721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216E9593-AFAA-4F6F-8F4F-841E2E1EE348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3C046438-1A2C-489F-B2F9-B003BBBE9AAE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84B0BF3C-6582-4CFB-8CFC-5C8A7B4AB2D6}"/>
              </a:ext>
            </a:extLst>
          </p:cNvPr>
          <p:cNvGrpSpPr/>
          <p:nvPr/>
        </p:nvGrpSpPr>
        <p:grpSpPr>
          <a:xfrm>
            <a:off x="5598926" y="2227442"/>
            <a:ext cx="1868516" cy="928698"/>
            <a:chOff x="36486" y="-97054"/>
            <a:chExt cx="1868516" cy="928698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5B3C1F2-F15C-42E6-BFCD-6A48FFBD483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80566C2B-E49F-4C4B-9BC0-26AE4BEFDEDA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06BE8D53-7A61-456A-A332-D044E9AE29B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503BE163-6CF0-45B7-B8C1-34B97D99A943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6611B54-6F81-4CFB-A580-E469B5421DDD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8EF8D61-0BF7-4F4C-BFD2-DEC636C1EB7D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928E962C-21DA-44A0-ADF7-8987E27DC50B}"/>
              </a:ext>
            </a:extLst>
          </p:cNvPr>
          <p:cNvGrpSpPr/>
          <p:nvPr/>
        </p:nvGrpSpPr>
        <p:grpSpPr>
          <a:xfrm>
            <a:off x="5599666" y="1486661"/>
            <a:ext cx="1868516" cy="928698"/>
            <a:chOff x="36486" y="-97054"/>
            <a:chExt cx="1868516" cy="928698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BAE49E41-0478-434A-BDDD-DCBF041C02A5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B9F47AD-3E8E-4817-950F-A797ACA4B011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2F93A6D-5B45-405D-B9F2-9727246A8A9F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1A7DE5CE-4789-410E-B73B-1BECC10962C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29A6840-D60B-444D-A100-A3A3CD07E398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E3411615-2D15-4902-A8E4-C33C633A919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0BB01DC-3771-43FA-935E-EAABCB58E633}"/>
              </a:ext>
            </a:extLst>
          </p:cNvPr>
          <p:cNvGrpSpPr/>
          <p:nvPr/>
        </p:nvGrpSpPr>
        <p:grpSpPr>
          <a:xfrm>
            <a:off x="5598926" y="757257"/>
            <a:ext cx="1868516" cy="928698"/>
            <a:chOff x="36486" y="-97054"/>
            <a:chExt cx="1868516" cy="928698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1DF3E46F-8A1B-4550-A833-E06CC7CEF3FF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693DD66-71ED-40DC-B76E-223D3FD2325B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854C7C2-3C72-4630-86A9-1225995E98CC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9ABD70E-89F9-4C6B-9915-25EDE540BED0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998816B0-5301-4586-ABC6-B18348B23081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21FEC9D5-EA30-4EE8-A966-7511A759E8D0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67A95AD-BF73-4228-B8D2-B125C6FC6E25}"/>
              </a:ext>
            </a:extLst>
          </p:cNvPr>
          <p:cNvGrpSpPr/>
          <p:nvPr/>
        </p:nvGrpSpPr>
        <p:grpSpPr>
          <a:xfrm>
            <a:off x="5599666" y="16476"/>
            <a:ext cx="1868516" cy="928698"/>
            <a:chOff x="36486" y="-97054"/>
            <a:chExt cx="1868516" cy="928698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B910214-9534-4DAE-B6D8-31EB95A1DEF1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8E5B1C40-C47D-4149-85E6-82A2DB75C672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BB11B1CD-2C3A-4AE4-AEF7-D2F2A7247259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F8912F58-58F6-42AD-9C56-6D5927329EA7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69145BAC-411F-48B6-A901-2902819ACBAD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6F6E082B-8C6D-4C20-BD92-3D5986B321D8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00BBD052-3B43-4B5C-96EF-FDB63E069052}"/>
              </a:ext>
            </a:extLst>
          </p:cNvPr>
          <p:cNvGrpSpPr/>
          <p:nvPr/>
        </p:nvGrpSpPr>
        <p:grpSpPr>
          <a:xfrm>
            <a:off x="3752787" y="6663516"/>
            <a:ext cx="1868516" cy="928698"/>
            <a:chOff x="36486" y="-97054"/>
            <a:chExt cx="1868516" cy="928698"/>
          </a:xfrm>
        </p:grpSpPr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F952AAB4-1B15-4E9A-9B4B-7049007EA602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A4272192-AA16-4F09-BE38-1288748F21E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75D1F9E-B26A-4692-8410-DA6CC24CC3B5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B08078E1-45EF-4861-B833-9C2DFDB5D1CA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0B497C86-8149-4312-A8AD-EE4EE29D1606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5EA99AAF-B62D-4D98-B0D6-4DC22FD2BD1E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35" name="Group 934">
            <a:extLst>
              <a:ext uri="{FF2B5EF4-FFF2-40B4-BE49-F238E27FC236}">
                <a16:creationId xmlns:a16="http://schemas.microsoft.com/office/drawing/2014/main" id="{96784816-071D-4642-8569-6334BAE08320}"/>
              </a:ext>
            </a:extLst>
          </p:cNvPr>
          <p:cNvGrpSpPr/>
          <p:nvPr/>
        </p:nvGrpSpPr>
        <p:grpSpPr>
          <a:xfrm>
            <a:off x="3753527" y="5922735"/>
            <a:ext cx="1868516" cy="928698"/>
            <a:chOff x="36486" y="-97054"/>
            <a:chExt cx="1868516" cy="928698"/>
          </a:xfrm>
        </p:grpSpPr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5F36CF77-7FA4-4269-B42E-3BA97485A2EA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C1C3E41C-77DF-4EB1-9387-E70A448B9308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29E7F520-2FB9-44A3-9720-4C3696B57708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4C169AE4-CA09-4B0C-A92F-3A1205EF6642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FDEBA39A-BFCA-4ACC-9308-0679E77EB7C6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3FACEFA2-CBEF-42C0-A5AF-13571C715804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42" name="Group 941">
            <a:extLst>
              <a:ext uri="{FF2B5EF4-FFF2-40B4-BE49-F238E27FC236}">
                <a16:creationId xmlns:a16="http://schemas.microsoft.com/office/drawing/2014/main" id="{2A7F4535-4740-43AB-8E7D-64564866B34A}"/>
              </a:ext>
            </a:extLst>
          </p:cNvPr>
          <p:cNvGrpSpPr/>
          <p:nvPr/>
        </p:nvGrpSpPr>
        <p:grpSpPr>
          <a:xfrm>
            <a:off x="3752787" y="5184939"/>
            <a:ext cx="1868516" cy="928698"/>
            <a:chOff x="36486" y="-97054"/>
            <a:chExt cx="1868516" cy="928698"/>
          </a:xfrm>
        </p:grpSpPr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45D97D9A-B664-4234-9244-0E1245F6AB36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CABB1E9F-E84F-466B-BD47-FCFBA3340901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96A69B89-0245-4A51-AF27-ABF63F3EEAD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66070C-74A6-48BB-8DD1-B9BAF88A6912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7092F393-62B1-4651-85E1-B98C6DA3BA9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93267A20-7D87-456B-AE27-F2F1B9329604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3F1E4561-298A-4E18-9F89-0D8D94201710}"/>
              </a:ext>
            </a:extLst>
          </p:cNvPr>
          <p:cNvGrpSpPr/>
          <p:nvPr/>
        </p:nvGrpSpPr>
        <p:grpSpPr>
          <a:xfrm>
            <a:off x="3753527" y="4444158"/>
            <a:ext cx="1868516" cy="928698"/>
            <a:chOff x="36486" y="-97054"/>
            <a:chExt cx="1868516" cy="928698"/>
          </a:xfrm>
        </p:grpSpPr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EAEE1F69-C30A-4E3B-B336-B00CD6EB03C5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1" name="TextBox 950">
              <a:extLst>
                <a:ext uri="{FF2B5EF4-FFF2-40B4-BE49-F238E27FC236}">
                  <a16:creationId xmlns:a16="http://schemas.microsoft.com/office/drawing/2014/main" id="{9C929918-6D9D-4B44-A1D1-9038F6478CC6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47D64308-6F08-4198-A813-4FCFB614AAD0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BDA56E32-03A3-4EF2-82E9-89D66BF0A41A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5A5FD371-8D1D-43EC-AB87-71B69BB3735F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FF07735-01A1-45FB-B678-3EEDD60ABE1E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68246247-7BAF-4D2E-AB0A-69120370E5EF}"/>
              </a:ext>
            </a:extLst>
          </p:cNvPr>
          <p:cNvGrpSpPr/>
          <p:nvPr/>
        </p:nvGrpSpPr>
        <p:grpSpPr>
          <a:xfrm>
            <a:off x="3752787" y="3714754"/>
            <a:ext cx="1868516" cy="928698"/>
            <a:chOff x="36486" y="-97054"/>
            <a:chExt cx="1868516" cy="928698"/>
          </a:xfrm>
        </p:grpSpPr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491657CA-6BB2-4699-AE50-AFB5C81E82B6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A53B7C57-6EB4-4511-A164-69CAD704A216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EB1084D2-EC1E-4FAC-89BF-B283BA4678E0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78CA2AA2-7677-46E4-B904-2F9872E945FB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69A5CC73-A9C0-4F7D-A90E-45DD520148A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TextBox 961">
              <a:extLst>
                <a:ext uri="{FF2B5EF4-FFF2-40B4-BE49-F238E27FC236}">
                  <a16:creationId xmlns:a16="http://schemas.microsoft.com/office/drawing/2014/main" id="{26820D5B-878D-4329-9983-AF239B48C46C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7CEF13E8-A05D-448C-9089-1B6A5F0EE907}"/>
              </a:ext>
            </a:extLst>
          </p:cNvPr>
          <p:cNvGrpSpPr/>
          <p:nvPr/>
        </p:nvGrpSpPr>
        <p:grpSpPr>
          <a:xfrm>
            <a:off x="3753527" y="2973973"/>
            <a:ext cx="1868516" cy="928698"/>
            <a:chOff x="36486" y="-97054"/>
            <a:chExt cx="1868516" cy="928698"/>
          </a:xfrm>
        </p:grpSpPr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53728084-33F2-41B7-A2A3-1B50F830A9BC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E93ED7DF-A0CA-4869-A7DF-1A58F51F348D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2EC79815-7837-4FE5-A042-0799C6122679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FE070ED3-492F-4DCB-B177-66320EDB298A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D1CCC24A-8BE7-4C06-8EDD-1730B7CCE66A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2355F5C3-3DDA-4870-971C-7F2E77A7DE4A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70" name="Group 969">
            <a:extLst>
              <a:ext uri="{FF2B5EF4-FFF2-40B4-BE49-F238E27FC236}">
                <a16:creationId xmlns:a16="http://schemas.microsoft.com/office/drawing/2014/main" id="{6D5551AF-93DF-4382-9B93-81C42B130BCB}"/>
              </a:ext>
            </a:extLst>
          </p:cNvPr>
          <p:cNvGrpSpPr/>
          <p:nvPr/>
        </p:nvGrpSpPr>
        <p:grpSpPr>
          <a:xfrm>
            <a:off x="3752787" y="2227442"/>
            <a:ext cx="1868516" cy="928698"/>
            <a:chOff x="36486" y="-97054"/>
            <a:chExt cx="1868516" cy="928698"/>
          </a:xfrm>
        </p:grpSpPr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6FDD13FC-A839-4234-ACD8-7EEC8905576B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DAED8F6A-7BE5-4B68-8296-60035AC6F9A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4A981491-A64E-4227-B9D6-27AF01C753D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16C7DFFA-FCC8-4F34-836A-3137565D0B21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660A9727-580D-4171-B662-288348323BD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387F499B-E1B3-490E-80C0-8F88AB416B7C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8A18C7E0-82E8-4D42-89CA-9BA461ACEE90}"/>
              </a:ext>
            </a:extLst>
          </p:cNvPr>
          <p:cNvGrpSpPr/>
          <p:nvPr/>
        </p:nvGrpSpPr>
        <p:grpSpPr>
          <a:xfrm>
            <a:off x="3753527" y="1486661"/>
            <a:ext cx="1868516" cy="928698"/>
            <a:chOff x="36486" y="-97054"/>
            <a:chExt cx="1868516" cy="928698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26F03303-C53D-4112-A37A-A62190958646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5FC32CB8-7B86-4DDA-8951-574CDBD9BDC5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06B0648A-CF21-432B-9851-F296D7583283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07FDC190-1A88-4ED6-82A1-77EC242D0716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135C8A5B-C985-4044-BC6C-1E41D14BC142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4D5222CF-FFCC-4CBB-9D60-A827878DB23B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F2B46882-ED49-4EB3-A6E5-E91924D3D6A6}"/>
              </a:ext>
            </a:extLst>
          </p:cNvPr>
          <p:cNvGrpSpPr/>
          <p:nvPr/>
        </p:nvGrpSpPr>
        <p:grpSpPr>
          <a:xfrm>
            <a:off x="3752787" y="757257"/>
            <a:ext cx="1868516" cy="928698"/>
            <a:chOff x="36486" y="-97054"/>
            <a:chExt cx="1868516" cy="928698"/>
          </a:xfrm>
        </p:grpSpPr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9B63867B-0181-4AB6-B1B1-C3E77371F402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6" name="TextBox 985">
              <a:extLst>
                <a:ext uri="{FF2B5EF4-FFF2-40B4-BE49-F238E27FC236}">
                  <a16:creationId xmlns:a16="http://schemas.microsoft.com/office/drawing/2014/main" id="{47EA9C92-D7B7-475E-94A5-0B1ED99258C6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70A87246-04D9-43D2-818E-79DBC482837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C60536A3-A5B1-476E-B9BC-08D06E4F0B5A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45138D30-E7CC-406B-983F-7BDFF73D37E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75A19DFF-2671-4B84-81D2-8ACFFF364E5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E5CBE14B-F2FA-4812-8602-7925534621FB}"/>
              </a:ext>
            </a:extLst>
          </p:cNvPr>
          <p:cNvGrpSpPr/>
          <p:nvPr/>
        </p:nvGrpSpPr>
        <p:grpSpPr>
          <a:xfrm>
            <a:off x="3753527" y="16476"/>
            <a:ext cx="1868516" cy="928698"/>
            <a:chOff x="36486" y="-97054"/>
            <a:chExt cx="1868516" cy="928698"/>
          </a:xfrm>
        </p:grpSpPr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7F6D088F-9064-4CF6-B5CD-438B3EE7B389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75324BD2-FC73-4F3E-BD6E-20207E2C778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14266940-7DE0-4B7E-B383-55C2871C6D2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995" name="Rectangle 994">
              <a:extLst>
                <a:ext uri="{FF2B5EF4-FFF2-40B4-BE49-F238E27FC236}">
                  <a16:creationId xmlns:a16="http://schemas.microsoft.com/office/drawing/2014/main" id="{123B5923-8D23-4DD8-A297-2B4AE5A61D4C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F9174E8B-DB2B-4784-9FFB-14709919407B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9380B114-E5AF-486B-97A7-07456F4593BC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D8DCA10-BBD8-422F-A29A-6111CE86D09C}"/>
              </a:ext>
            </a:extLst>
          </p:cNvPr>
          <p:cNvGrpSpPr/>
          <p:nvPr/>
        </p:nvGrpSpPr>
        <p:grpSpPr>
          <a:xfrm>
            <a:off x="1923953" y="6676415"/>
            <a:ext cx="1868516" cy="928698"/>
            <a:chOff x="36486" y="-97054"/>
            <a:chExt cx="1868516" cy="928698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747F1960-5FF2-4C71-9E26-40094918C75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8117FC64-97C4-4351-B57F-801C4AECF05F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3B97E70C-2869-4E9E-AF07-39F8B039BB1B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37001FDD-D78A-4A58-A7A2-D57768286053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611C3F88-3C83-40B4-A625-F92E7575D58F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38B129BB-812E-4403-9AD7-81E339FC1BA2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DD5CBF4B-D12F-4918-854D-E43769DBAF56}"/>
              </a:ext>
            </a:extLst>
          </p:cNvPr>
          <p:cNvGrpSpPr/>
          <p:nvPr/>
        </p:nvGrpSpPr>
        <p:grpSpPr>
          <a:xfrm>
            <a:off x="1924693" y="5935634"/>
            <a:ext cx="1868516" cy="928698"/>
            <a:chOff x="36486" y="-97054"/>
            <a:chExt cx="1868516" cy="928698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C96BC9ED-F481-4767-A144-0F273EC993B4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1D33DEE-83F5-474D-AAC1-7D8437B966A2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3630B776-010A-488C-9D58-39DCA5390475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9C72E78C-540C-434F-B9DC-C115E78FCD1D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6507A69F-3C99-4F59-9971-6814345391DC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5D8D291-EBF2-4658-8300-7F713B079C94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F14D978A-9E9E-4A62-B0C7-DF8CACC76044}"/>
              </a:ext>
            </a:extLst>
          </p:cNvPr>
          <p:cNvGrpSpPr/>
          <p:nvPr/>
        </p:nvGrpSpPr>
        <p:grpSpPr>
          <a:xfrm>
            <a:off x="1923953" y="5197838"/>
            <a:ext cx="1868516" cy="928698"/>
            <a:chOff x="36486" y="-97054"/>
            <a:chExt cx="1868516" cy="928698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FAA1B801-E4E8-4FC4-A394-3E0E2C9457C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1ED3C1AE-FA71-4005-94CB-5B2274A9CDF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FFE9811C-5823-4CE8-923C-B2F77C744221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5E7EB03A-322D-4ED9-8B0E-C10C5ACA3D67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8BCE16FA-B1D7-4451-B2A0-D0306AAB3B8F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0DD1E8EA-F8A5-4B4E-AFA4-193C2DD9C4B5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E6206F35-2547-403D-AF24-0E92ED04B61E}"/>
              </a:ext>
            </a:extLst>
          </p:cNvPr>
          <p:cNvGrpSpPr/>
          <p:nvPr/>
        </p:nvGrpSpPr>
        <p:grpSpPr>
          <a:xfrm>
            <a:off x="1924693" y="4457057"/>
            <a:ext cx="1868516" cy="928698"/>
            <a:chOff x="36486" y="-97054"/>
            <a:chExt cx="1868516" cy="928698"/>
          </a:xfrm>
        </p:grpSpPr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B301D8E3-0E6D-4E57-AAE3-C754E1FDBFE2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2A0FC5A0-4C5E-488F-8DA1-AE2AB87DBE23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D3FD0367-1D2C-4658-B97E-0AB8B882B665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77EE4149-26EA-41FB-864B-CB1C239517AF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CC2EA8C4-4487-4093-8E19-B61F8B16372E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D5900F81-0E3C-453F-912E-9B29D349D1BF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BA0BEDA8-8250-41A1-8A70-9344F6F4DAB2}"/>
              </a:ext>
            </a:extLst>
          </p:cNvPr>
          <p:cNvGrpSpPr/>
          <p:nvPr/>
        </p:nvGrpSpPr>
        <p:grpSpPr>
          <a:xfrm>
            <a:off x="1923953" y="3727653"/>
            <a:ext cx="1868516" cy="928698"/>
            <a:chOff x="36486" y="-97054"/>
            <a:chExt cx="1868516" cy="928698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48F0797A-F224-4C72-B8E6-28F8A60BF157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7455EF88-9BC9-4B32-B6BA-8960B5268B38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1220E196-D20A-4437-899C-DB46B043E670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E346A27E-FD35-44E8-9125-D6BA051302DE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09ABA921-DF36-470F-9385-0E340883AA0B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1BDE7A8F-C6CF-41FC-9EE7-4A32B2FA31E7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DEF8F2CE-24C5-4D1B-8059-4343850D5718}"/>
              </a:ext>
            </a:extLst>
          </p:cNvPr>
          <p:cNvGrpSpPr/>
          <p:nvPr/>
        </p:nvGrpSpPr>
        <p:grpSpPr>
          <a:xfrm>
            <a:off x="1924693" y="2986872"/>
            <a:ext cx="1868516" cy="928698"/>
            <a:chOff x="36486" y="-97054"/>
            <a:chExt cx="1868516" cy="928698"/>
          </a:xfrm>
        </p:grpSpPr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BF547DFE-7B6F-4683-B41E-9630D74464BD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BA40B74A-3549-4CE0-A46E-3673F00C28A9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859357DF-A4BF-40D4-8592-CA52E4D78E3A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F9722BEA-8C1E-496A-A28D-B8B3F8AF299D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1E637ADF-1B43-4BEF-8D97-8EF2C5C939D5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AA8C15D-8F93-4B16-90F9-548BE52D020D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D836EE81-E0D2-4169-BC8C-02CEBA4E5AB3}"/>
              </a:ext>
            </a:extLst>
          </p:cNvPr>
          <p:cNvGrpSpPr/>
          <p:nvPr/>
        </p:nvGrpSpPr>
        <p:grpSpPr>
          <a:xfrm>
            <a:off x="1923953" y="2240341"/>
            <a:ext cx="1868516" cy="928698"/>
            <a:chOff x="36486" y="-97054"/>
            <a:chExt cx="1868516" cy="928698"/>
          </a:xfrm>
        </p:grpSpPr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A8C7CD27-4640-4230-A3F1-C6A552055458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34455E0-9524-41F6-9980-816A43522A9E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E78F9BD4-8935-4A45-B64E-DCC74F0615B2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1A12EFCA-D4F1-4C43-AD54-7C526AF1D416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735059FE-1FF6-4650-BCB5-84F2186C4B32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4C7F3AFA-5D5A-4C81-85C5-7A7B3FE22157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C65A28F6-84D9-4123-9B59-B6A4BFF63FF1}"/>
              </a:ext>
            </a:extLst>
          </p:cNvPr>
          <p:cNvGrpSpPr/>
          <p:nvPr/>
        </p:nvGrpSpPr>
        <p:grpSpPr>
          <a:xfrm>
            <a:off x="1924693" y="1499560"/>
            <a:ext cx="1868516" cy="928698"/>
            <a:chOff x="36486" y="-97054"/>
            <a:chExt cx="1868516" cy="928698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98FF58E7-B5F6-4C49-867B-ACC05954DA9E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98AAD79C-00B1-4D68-9C72-D3DDADA3B6AF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26217021-C317-4FC3-AAD7-8DE638211818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28461DA2-B7B5-4253-8468-C41A9A2F4779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C92025E4-0ABD-4F1D-85E1-E66E10098BC4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A8013AA6-F74C-470D-AA19-444FC6818857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807080C-0806-4DA4-B87D-9D5958B9AE09}"/>
              </a:ext>
            </a:extLst>
          </p:cNvPr>
          <p:cNvGrpSpPr/>
          <p:nvPr/>
        </p:nvGrpSpPr>
        <p:grpSpPr>
          <a:xfrm>
            <a:off x="1923953" y="770156"/>
            <a:ext cx="1868516" cy="928698"/>
            <a:chOff x="36486" y="-97054"/>
            <a:chExt cx="1868516" cy="928698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A205D497-1526-41AE-8B59-96250FED664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63C9B4D2-BEE7-4386-A907-25AC660672BE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DA59A2EB-8130-4849-82EB-3B9CC7F1A233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C68C21B3-3994-4069-B9C0-3F624639CF6E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1BE33C-8C04-4A55-8632-1166F93E891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8B965FB0-0312-4C05-A164-7772D1A0001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343F8ECF-556A-4D65-9568-A0E2D5600462}"/>
              </a:ext>
            </a:extLst>
          </p:cNvPr>
          <p:cNvGrpSpPr/>
          <p:nvPr/>
        </p:nvGrpSpPr>
        <p:grpSpPr>
          <a:xfrm>
            <a:off x="1924693" y="29375"/>
            <a:ext cx="1868516" cy="928698"/>
            <a:chOff x="36486" y="-97054"/>
            <a:chExt cx="1868516" cy="928698"/>
          </a:xfrm>
        </p:grpSpPr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6654F6AD-5E14-4292-BEB6-3405EE190A1A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47AABA44-A045-4E8E-BC07-2828ABC77A25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B0B8ACD5-A6AD-4781-AE8A-83D9EE42D08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3E9A074B-92D0-4E74-B52F-073D8FCD8EE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8DCC1FE0-4F09-4658-839A-393EFB87EA34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20A0934E-C808-4099-A4AE-287E1F1D9CBE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F04A0D5E-2929-46EA-BBA2-FAAC63C15932}"/>
              </a:ext>
            </a:extLst>
          </p:cNvPr>
          <p:cNvGrpSpPr/>
          <p:nvPr/>
        </p:nvGrpSpPr>
        <p:grpSpPr>
          <a:xfrm>
            <a:off x="95153" y="6676415"/>
            <a:ext cx="1868516" cy="928698"/>
            <a:chOff x="36486" y="-97054"/>
            <a:chExt cx="1868516" cy="928698"/>
          </a:xfrm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F81CA1ED-7527-4C75-8B8D-63D973BB0481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839C633F-A9A1-4142-B044-B4264865A514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13A33F0B-C251-45D6-BF75-4786CF59706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21800F92-85EA-4CF4-B608-1BC181E67CFC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5122604A-98F7-4E82-A3D0-65445AA1957A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41A5227-4F46-4FA5-8B58-B5982F3BDF31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08C40DBB-F6F1-43CA-B76B-8ED5B50D3A4F}"/>
              </a:ext>
            </a:extLst>
          </p:cNvPr>
          <p:cNvGrpSpPr/>
          <p:nvPr/>
        </p:nvGrpSpPr>
        <p:grpSpPr>
          <a:xfrm>
            <a:off x="95893" y="5935634"/>
            <a:ext cx="1868516" cy="928698"/>
            <a:chOff x="36486" y="-97054"/>
            <a:chExt cx="1868516" cy="928698"/>
          </a:xfrm>
        </p:grpSpPr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9FB21343-44B7-4F0E-9D70-807754DCF460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C6E580D6-A32A-44BF-AE5A-1ABBCFDE938A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1E3A9F3F-0AB3-4B05-8737-109B7AA53C29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E4BB2D0-8101-4AAD-BFBC-80366411336B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E3E71864-7711-4195-9B0D-62076C124F6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67D2EB1B-BA77-4245-9D59-BA08D5C37FC8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53A33FDA-B759-4E6C-900B-8C8EECA97AF3}"/>
              </a:ext>
            </a:extLst>
          </p:cNvPr>
          <p:cNvGrpSpPr/>
          <p:nvPr/>
        </p:nvGrpSpPr>
        <p:grpSpPr>
          <a:xfrm>
            <a:off x="95153" y="5197838"/>
            <a:ext cx="1868516" cy="928698"/>
            <a:chOff x="36486" y="-97054"/>
            <a:chExt cx="1868516" cy="928698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5019E39B-4C60-4889-9538-BA926DF020D5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64121AA7-456B-4702-816E-F188BA19C159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3D7DA96A-4974-4A3C-8214-46B2FA3AD7A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54F6828-5A54-497D-8DEA-68011402B5D1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E8732054-6B9E-40C4-91B1-8C9EBA73FD35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4A4AAEF-35A4-4F65-8113-17E3CEC3F561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5C6D575F-1895-434C-BBD8-3A779E88CBF7}"/>
              </a:ext>
            </a:extLst>
          </p:cNvPr>
          <p:cNvGrpSpPr/>
          <p:nvPr/>
        </p:nvGrpSpPr>
        <p:grpSpPr>
          <a:xfrm>
            <a:off x="95893" y="4457057"/>
            <a:ext cx="1868516" cy="928698"/>
            <a:chOff x="36486" y="-97054"/>
            <a:chExt cx="1868516" cy="928698"/>
          </a:xfrm>
        </p:grpSpPr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F9C6EE1E-9AF6-47B8-A139-147B0F98005D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45A542C6-1A30-4FD0-948E-983B0740CAEA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8B505136-4470-45D4-B7E5-0BD1A379E6E7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1E90C635-BFFB-4EBC-85B8-4C80BD10270D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0F554E2B-79E0-4F9F-80D2-8EEF50AAE7CC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D9AC9B5F-96A9-4A5D-9EB4-589501660F2F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45CF9B1-4D8E-4A0E-8F87-168191BFE22A}"/>
              </a:ext>
            </a:extLst>
          </p:cNvPr>
          <p:cNvGrpSpPr/>
          <p:nvPr/>
        </p:nvGrpSpPr>
        <p:grpSpPr>
          <a:xfrm>
            <a:off x="95153" y="3727653"/>
            <a:ext cx="1868516" cy="928698"/>
            <a:chOff x="36486" y="-97054"/>
            <a:chExt cx="1868516" cy="928698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10B80D15-2F62-4B38-8640-F3D039B28DB2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FE037CBD-F62B-41A5-985E-3F829ECE0F3A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C4B6C08-153E-4960-B5A2-0980B96752DD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855E0188-D174-476E-A43D-5BB20E6D601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2976B9E4-8C29-4D0C-9D0B-678BC1F7F3AB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D44C59C4-B8D2-4628-99FA-C2BF456E1B81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9D64C997-B8E3-46BF-A3DD-CB0CCED8B134}"/>
              </a:ext>
            </a:extLst>
          </p:cNvPr>
          <p:cNvGrpSpPr/>
          <p:nvPr/>
        </p:nvGrpSpPr>
        <p:grpSpPr>
          <a:xfrm>
            <a:off x="95893" y="2986872"/>
            <a:ext cx="1868516" cy="928698"/>
            <a:chOff x="36486" y="-97054"/>
            <a:chExt cx="1868516" cy="928698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61151D0F-DF4F-42C3-B780-DD7A54F63FA5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B340FE9B-4B1F-4C70-8121-D8EC892B5F66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961D4DE3-724E-4E45-A4C1-9AA1752D015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429EA614-37EC-4EC9-9BD2-8CF9387B09C9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30B65DE9-DC63-4FFA-B3A7-426B10FCACF9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8B78C59A-D127-424A-877B-E53F40BC52A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0801C3CE-3002-4648-9B62-1842DBB199D8}"/>
              </a:ext>
            </a:extLst>
          </p:cNvPr>
          <p:cNvGrpSpPr/>
          <p:nvPr/>
        </p:nvGrpSpPr>
        <p:grpSpPr>
          <a:xfrm>
            <a:off x="95153" y="2240341"/>
            <a:ext cx="1868516" cy="928698"/>
            <a:chOff x="36486" y="-97054"/>
            <a:chExt cx="1868516" cy="928698"/>
          </a:xfrm>
        </p:grpSpPr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02CA3983-F852-44AA-94F4-3621A5AC4204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C31D3A4C-FE4E-4015-B024-BE02548CD512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9E47BB4A-E75B-42F2-B041-03C47F5B5706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7C794290-6756-4DE8-903B-4923FDDD4106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B608183A-618C-4941-8086-4C14DFC98597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4B7E992C-7A8A-4427-8880-D39A2AD8F39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FF3AD965-3598-4761-B7C7-A411B23C85FB}"/>
              </a:ext>
            </a:extLst>
          </p:cNvPr>
          <p:cNvGrpSpPr/>
          <p:nvPr/>
        </p:nvGrpSpPr>
        <p:grpSpPr>
          <a:xfrm>
            <a:off x="95893" y="1499560"/>
            <a:ext cx="1868516" cy="928698"/>
            <a:chOff x="36486" y="-97054"/>
            <a:chExt cx="1868516" cy="928698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5E77B5D3-972A-4852-B1DB-8753228D8479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E014105D-0009-4B03-834F-2F601A7B0C3E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7F03999A-FC2F-4A1E-B2A1-EC3B026256FF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260579F5-B4AC-40A0-ABE1-D5BE7728AE2D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A857963F-245C-4F51-85CE-844A8007BB0C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B5FE5A2A-1865-453B-B853-F7D86BD8D3F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0CCFF473-77CE-4132-BFD1-0F8FA2DA763D}"/>
              </a:ext>
            </a:extLst>
          </p:cNvPr>
          <p:cNvGrpSpPr/>
          <p:nvPr/>
        </p:nvGrpSpPr>
        <p:grpSpPr>
          <a:xfrm>
            <a:off x="95153" y="770156"/>
            <a:ext cx="1868516" cy="928698"/>
            <a:chOff x="36486" y="-97054"/>
            <a:chExt cx="1868516" cy="928698"/>
          </a:xfrm>
        </p:grpSpPr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24ED2C0-1A9A-40B0-9B7F-9E514FE413C9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03A10A3E-9963-49D4-B770-A5D566EFE7A9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DC208E39-5D4F-4EC5-8C3E-396AF5F0326D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C713A7AF-F8A1-486A-8C1C-85EA3A4D869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EA518FD7-6E4B-4D6D-8A09-95605D599E40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7C277D54-B7DD-443D-88FD-E02D58A6F1DC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1C01D-74AC-4B35-AB7A-BB48574186EC}"/>
              </a:ext>
            </a:extLst>
          </p:cNvPr>
          <p:cNvGrpSpPr/>
          <p:nvPr/>
        </p:nvGrpSpPr>
        <p:grpSpPr>
          <a:xfrm>
            <a:off x="95893" y="29375"/>
            <a:ext cx="1868516" cy="928698"/>
            <a:chOff x="36486" y="-97054"/>
            <a:chExt cx="1868516" cy="928698"/>
          </a:xfrm>
        </p:grpSpPr>
        <p:sp>
          <p:nvSpPr>
            <p:cNvPr id="5" name="Rectangle 4"/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53FAE-ED5B-4A5A-AC69-7A42D16CC81D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ADC643-D125-40DB-8AD5-EBA0DD5CC583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1EF51C-689D-49FD-9B26-38553C8DDE7C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2D3A27-F7D4-4722-A55E-675EAE9ABD62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52C8FE74-0127-417A-9239-1FCFC870BD0A}"/>
              </a:ext>
            </a:extLst>
          </p:cNvPr>
          <p:cNvGrpSpPr/>
          <p:nvPr/>
        </p:nvGrpSpPr>
        <p:grpSpPr>
          <a:xfrm>
            <a:off x="7467600" y="6663516"/>
            <a:ext cx="1868516" cy="928698"/>
            <a:chOff x="36486" y="-97054"/>
            <a:chExt cx="1868516" cy="928698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6F55F3B8-3D84-446F-96A5-0696485DE65F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C8E7947-CC16-4C33-9764-81C201347DE2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9E36B2BB-7FF0-4A5A-9FA9-A44BF19E7472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618EDB72-E56A-444C-BC79-8C9F46A07A8E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D0AA7B2E-7682-4454-9CCF-254C04A20717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4B6B6189-A6B8-4666-8A93-83865312CE49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7F8C416B-FA2D-4165-AAB7-8CE76EADF8A3}"/>
              </a:ext>
            </a:extLst>
          </p:cNvPr>
          <p:cNvGrpSpPr/>
          <p:nvPr/>
        </p:nvGrpSpPr>
        <p:grpSpPr>
          <a:xfrm>
            <a:off x="7468340" y="5922735"/>
            <a:ext cx="1868516" cy="928698"/>
            <a:chOff x="36486" y="-97054"/>
            <a:chExt cx="1868516" cy="928698"/>
          </a:xfrm>
        </p:grpSpPr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34F37A9C-11F5-496A-B019-0372C7FB342B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4BA0D84E-5A6E-4FA7-9055-706D7C545595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5A484E56-3096-4CD2-8EC7-0E436F239E68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AAEAE4E6-02C6-4BDB-AABD-B7593208927B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C81C0DDE-8D45-4DE9-B9E7-3B09191AD6C3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2BB7457D-9299-40EA-8D67-9B3E09CFE54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8E2380EA-8066-49AF-8D16-D09C0084ACD2}"/>
              </a:ext>
            </a:extLst>
          </p:cNvPr>
          <p:cNvGrpSpPr/>
          <p:nvPr/>
        </p:nvGrpSpPr>
        <p:grpSpPr>
          <a:xfrm>
            <a:off x="7467600" y="5184939"/>
            <a:ext cx="1868516" cy="928698"/>
            <a:chOff x="36486" y="-97054"/>
            <a:chExt cx="1868516" cy="928698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9FCD197D-BDE5-408B-A794-A47E9F64FC4D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6ACC4B4-FDEE-45F8-8977-B6A2BD9CFD0E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B442E48E-1857-4BA3-A897-525E4A2D6B74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A38C6B3C-8ADE-4F46-8E2C-54296DE084A4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4B5FEF0-F4D1-402B-B658-DB75FD4406AB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0B8F6029-EC94-4E22-8BC1-89F10ABB3416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24180CF8-B467-4E72-8228-4C83D931C0E0}"/>
              </a:ext>
            </a:extLst>
          </p:cNvPr>
          <p:cNvGrpSpPr/>
          <p:nvPr/>
        </p:nvGrpSpPr>
        <p:grpSpPr>
          <a:xfrm>
            <a:off x="7468340" y="4444158"/>
            <a:ext cx="1868516" cy="928698"/>
            <a:chOff x="36486" y="-97054"/>
            <a:chExt cx="1868516" cy="928698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8BA8E2E-4D4A-45DD-84C3-45CA58D6BE2B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5DC72F16-9988-4F77-8A5E-C29B7AD5F789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2ED0C6CF-33E1-4E32-BD82-A5E4B16617B9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68B0F134-6A65-41DF-B0D5-B5B3C50113D9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48EDAF5-7BC2-4C4E-B94D-BF8FCA1BC73A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06B2EAA9-DFAE-40F7-941A-43561BEA44E5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7CA09433-C698-4486-89B5-15F68E5FF5F2}"/>
              </a:ext>
            </a:extLst>
          </p:cNvPr>
          <p:cNvGrpSpPr/>
          <p:nvPr/>
        </p:nvGrpSpPr>
        <p:grpSpPr>
          <a:xfrm>
            <a:off x="7467600" y="3714754"/>
            <a:ext cx="1868516" cy="928698"/>
            <a:chOff x="36486" y="-97054"/>
            <a:chExt cx="1868516" cy="928698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0D2AF4AA-9B23-4D54-B014-40E431C4B4D7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840DD57-A471-4932-879C-B46049AA918A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41D9AF2F-6A7E-48C2-A5C9-7B7D1E1A9B6F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4E52B22-16B5-4FEC-B2EC-F15113FAA5A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FD544C7-7C14-4CCF-ADD8-FDD5C79418C2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DECBF494-3557-4F67-BE0E-42D53F64922F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6B2DB75F-E36B-46E0-9D2A-D0A77E629609}"/>
              </a:ext>
            </a:extLst>
          </p:cNvPr>
          <p:cNvGrpSpPr/>
          <p:nvPr/>
        </p:nvGrpSpPr>
        <p:grpSpPr>
          <a:xfrm>
            <a:off x="7468340" y="2973973"/>
            <a:ext cx="1868516" cy="928698"/>
            <a:chOff x="36486" y="-97054"/>
            <a:chExt cx="1868516" cy="928698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60D84D03-D3E7-4ECA-8358-F16C2143281F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EA7F2B35-A61C-469D-88C3-6EC3602DCA17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A76FB949-E124-46FD-AEAE-3BFD957F53A5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1D565365-55BB-4CD5-82AF-739F1C2F06F7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8AFD83E-6C46-4B79-BEDC-F2653726283D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F393D88E-9B7C-4895-B39F-5479E21D00B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4D9A8ED2-CFFE-47D5-B273-AFB249C45747}"/>
              </a:ext>
            </a:extLst>
          </p:cNvPr>
          <p:cNvGrpSpPr/>
          <p:nvPr/>
        </p:nvGrpSpPr>
        <p:grpSpPr>
          <a:xfrm>
            <a:off x="7467600" y="2227442"/>
            <a:ext cx="1868516" cy="928698"/>
            <a:chOff x="36486" y="-97054"/>
            <a:chExt cx="1868516" cy="928698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CFE0C221-9535-445B-9F16-9256F4B06AF7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EB3D9CF-0297-4EF6-A15A-0F8E7E3955C8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CF4FFABB-E516-4E1C-966B-7E5C4494CF23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55FC95ED-CE08-4C98-B763-8930B3D441CE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BB2234BA-5F49-41B5-971C-B73D5F475FFE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0D08A093-9989-4DE0-8493-767CADDD30BA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3C504B05-1962-423B-BCAA-11EA5E5081D7}"/>
              </a:ext>
            </a:extLst>
          </p:cNvPr>
          <p:cNvGrpSpPr/>
          <p:nvPr/>
        </p:nvGrpSpPr>
        <p:grpSpPr>
          <a:xfrm>
            <a:off x="7468340" y="1486661"/>
            <a:ext cx="1868516" cy="928698"/>
            <a:chOff x="36486" y="-97054"/>
            <a:chExt cx="1868516" cy="928698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E9716BD5-8397-4BDC-ABBF-5CFAF9FF0444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F2E1F89E-BF75-4D1F-9C4E-56884B83EFD3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66B35C1A-A305-459C-8B77-9A3F7AD98643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123ED948-C73A-459A-BAF6-95ABE885B235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81B6E3CC-4ED1-4243-9D84-0687E3B9EDB3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B5E28A9E-907C-404F-A31A-965F82439693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39D0222F-DBD1-4B68-ACC2-321A67988CC7}"/>
              </a:ext>
            </a:extLst>
          </p:cNvPr>
          <p:cNvGrpSpPr/>
          <p:nvPr/>
        </p:nvGrpSpPr>
        <p:grpSpPr>
          <a:xfrm>
            <a:off x="7467600" y="757257"/>
            <a:ext cx="1868516" cy="928698"/>
            <a:chOff x="36486" y="-97054"/>
            <a:chExt cx="1868516" cy="928698"/>
          </a:xfrm>
        </p:grpSpPr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AB8BBC0-B3EB-4787-A689-27A6B96FBD27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6153ECA2-7638-4352-AC48-E61DA2A2E413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7972CF22-8DD9-4334-AA5C-0208BD5CC07E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00C097F8-0476-4C56-B65F-B5B5CF302CF9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B052E72F-3D12-46A6-AC3E-6C037AEFA48F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8BD3CF62-E152-428F-8EFE-6200E9F9B540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8E524A28-2558-4AF7-A13A-AEE344B23CD3}"/>
              </a:ext>
            </a:extLst>
          </p:cNvPr>
          <p:cNvGrpSpPr/>
          <p:nvPr/>
        </p:nvGrpSpPr>
        <p:grpSpPr>
          <a:xfrm>
            <a:off x="7468340" y="16476"/>
            <a:ext cx="1868516" cy="928698"/>
            <a:chOff x="36486" y="-97054"/>
            <a:chExt cx="1868516" cy="928698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CB58CD59-A710-455D-BBD2-8247E102CB18}"/>
                </a:ext>
              </a:extLst>
            </p:cNvPr>
            <p:cNvSpPr/>
            <p:nvPr/>
          </p:nvSpPr>
          <p:spPr>
            <a:xfrm>
              <a:off x="152402" y="95834"/>
              <a:ext cx="1752600" cy="685800"/>
            </a:xfrm>
            <a:prstGeom prst="rect">
              <a:avLst/>
            </a:prstGeom>
            <a:solidFill>
              <a:srgbClr val="308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C7E0AF73-C25D-43A0-A501-07AB23264C1E}"/>
                </a:ext>
              </a:extLst>
            </p:cNvPr>
            <p:cNvSpPr txBox="1"/>
            <p:nvPr/>
          </p:nvSpPr>
          <p:spPr>
            <a:xfrm>
              <a:off x="457202" y="168027"/>
              <a:ext cx="1337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HOME GROWN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Segoe UI" panose="020B0502040204020203" pitchFamily="34" charset="0"/>
                </a:rPr>
                <a:t>ENCRYPTION</a:t>
              </a: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6CDFE578-B217-4501-8BB7-9E6AB29A9125}"/>
                </a:ext>
              </a:extLst>
            </p:cNvPr>
            <p:cNvSpPr/>
            <p:nvPr/>
          </p:nvSpPr>
          <p:spPr>
            <a:xfrm rot="18384298">
              <a:off x="-98205" y="300112"/>
              <a:ext cx="928698" cy="1343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100% Organic</a:t>
              </a: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8461B337-9469-43F9-96F3-EE7A7C3B942B}"/>
                </a:ext>
              </a:extLst>
            </p:cNvPr>
            <p:cNvSpPr/>
            <p:nvPr/>
          </p:nvSpPr>
          <p:spPr>
            <a:xfrm>
              <a:off x="457201" y="-58836"/>
              <a:ext cx="304799" cy="15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39D4E285-1C28-4511-AE2D-F5EDC98FBB72}"/>
                </a:ext>
              </a:extLst>
            </p:cNvPr>
            <p:cNvSpPr/>
            <p:nvPr/>
          </p:nvSpPr>
          <p:spPr>
            <a:xfrm>
              <a:off x="36486" y="533400"/>
              <a:ext cx="115915" cy="26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8C476BE4-2BD8-41EB-888E-F1952E023AD1}"/>
                </a:ext>
              </a:extLst>
            </p:cNvPr>
            <p:cNvSpPr txBox="1"/>
            <p:nvPr/>
          </p:nvSpPr>
          <p:spPr>
            <a:xfrm>
              <a:off x="694692" y="608759"/>
              <a:ext cx="838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Consolas" panose="020B0609020204030204" pitchFamily="49" charset="0"/>
                </a:rPr>
                <a:t>ABCDE</a:t>
              </a:r>
              <a:r>
                <a:rPr lang="en-US" sz="600" dirty="0">
                  <a:latin typeface="Consolas" panose="020B0609020204030204" pitchFamily="49" charset="0"/>
                  <a:sym typeface="Wingdings" panose="05000000000000000000" pitchFamily="2" charset="2"/>
                </a:rPr>
                <a:t>01001110</a:t>
              </a:r>
              <a:endParaRPr lang="en-US" sz="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501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31</cp:revision>
  <cp:lastPrinted>2019-06-22T21:45:55Z</cp:lastPrinted>
  <dcterms:created xsi:type="dcterms:W3CDTF">2016-07-13T22:23:39Z</dcterms:created>
  <dcterms:modified xsi:type="dcterms:W3CDTF">2019-06-22T21:51:50Z</dcterms:modified>
</cp:coreProperties>
</file>