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0" d="100"/>
          <a:sy n="70" d="100"/>
        </p:scale>
        <p:origin x="-1686" y="-71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1"/>
            <a:ext cx="1840983" cy="2590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7" y="76201"/>
            <a:ext cx="1840983" cy="2590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84" y="76201"/>
            <a:ext cx="1840983" cy="2590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4" y="76201"/>
            <a:ext cx="1840983" cy="2590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84" y="76201"/>
            <a:ext cx="1840983" cy="2590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705101"/>
            <a:ext cx="1840983" cy="2590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6" y="2705101"/>
            <a:ext cx="1840983" cy="2590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83" y="2705101"/>
            <a:ext cx="1840983" cy="25908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3" y="2705101"/>
            <a:ext cx="1840983" cy="2590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83" y="2705101"/>
            <a:ext cx="1840983" cy="25908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108" y="5035292"/>
            <a:ext cx="1840983" cy="25908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8108" y="5035296"/>
            <a:ext cx="1840983" cy="25908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983" y="5035294"/>
            <a:ext cx="1840983" cy="25908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9753600" y="0"/>
            <a:ext cx="0" cy="7772400"/>
          </a:xfrm>
          <a:prstGeom prst="lin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24</cp:revision>
  <cp:lastPrinted>2017-08-27T17:18:32Z</cp:lastPrinted>
  <dcterms:created xsi:type="dcterms:W3CDTF">2016-07-13T22:23:39Z</dcterms:created>
  <dcterms:modified xsi:type="dcterms:W3CDTF">2017-08-27T17:38:24Z</dcterms:modified>
</cp:coreProperties>
</file>