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0058400" cy="7772400"/>
  <p:notesSz cx="7102475" cy="9388475"/>
  <p:defaultTextStyle>
    <a:defPPr>
      <a:defRPr lang="en-US"/>
    </a:defPPr>
    <a:lvl1pPr marL="0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95285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90570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485854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981139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476424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971709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466993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962278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>
          <p15:clr>
            <a:srgbClr val="A4A3A4"/>
          </p15:clr>
        </p15:guide>
        <p15:guide id="2" pos="31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B25"/>
    <a:srgbClr val="941C83"/>
    <a:srgbClr val="88A4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182" autoAdjust="0"/>
  </p:normalViewPr>
  <p:slideViewPr>
    <p:cSldViewPr>
      <p:cViewPr>
        <p:scale>
          <a:sx n="100" d="100"/>
          <a:sy n="100" d="100"/>
        </p:scale>
        <p:origin x="72" y="-462"/>
      </p:cViewPr>
      <p:guideLst>
        <p:guide orient="horz" pos="2448"/>
        <p:guide pos="31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2725" y="0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3FF8B0-399E-4D1D-9086-F23AE5F6C380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74763" y="704850"/>
            <a:ext cx="4552950" cy="35194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459288"/>
            <a:ext cx="5683250" cy="4224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6988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2725" y="8916988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AF261B-1F1B-443C-ABFD-0254D3D18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216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95285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90570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485854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981139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476424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971709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466993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962278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F261B-1F1B-443C-ABFD-0254D3D1841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026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2414484"/>
            <a:ext cx="8549640" cy="166602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8760" y="4404360"/>
            <a:ext cx="7040880" cy="19862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52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05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858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811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764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71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669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622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706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818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2340" y="311259"/>
            <a:ext cx="2263140" cy="66317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311259"/>
            <a:ext cx="6621780" cy="66317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025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642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544" y="4994488"/>
            <a:ext cx="8549640" cy="1543685"/>
          </a:xfrm>
        </p:spPr>
        <p:txBody>
          <a:bodyPr anchor="t"/>
          <a:lstStyle>
            <a:lvl1pPr algn="l">
              <a:defRPr sz="4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4544" y="3294278"/>
            <a:ext cx="8549640" cy="1700211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528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9057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8585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8113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7642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7170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669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6227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15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813560"/>
            <a:ext cx="4442460" cy="5129425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020" y="1813560"/>
            <a:ext cx="4442460" cy="5129425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01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739796"/>
            <a:ext cx="4444207" cy="725064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5285" indent="0">
              <a:buNone/>
              <a:defRPr sz="2200" b="1"/>
            </a:lvl2pPr>
            <a:lvl3pPr marL="990570" indent="0">
              <a:buNone/>
              <a:defRPr sz="1900" b="1"/>
            </a:lvl3pPr>
            <a:lvl4pPr marL="1485854" indent="0">
              <a:buNone/>
              <a:defRPr sz="1700" b="1"/>
            </a:lvl4pPr>
            <a:lvl5pPr marL="1981139" indent="0">
              <a:buNone/>
              <a:defRPr sz="1700" b="1"/>
            </a:lvl5pPr>
            <a:lvl6pPr marL="2476424" indent="0">
              <a:buNone/>
              <a:defRPr sz="1700" b="1"/>
            </a:lvl6pPr>
            <a:lvl7pPr marL="2971709" indent="0">
              <a:buNone/>
              <a:defRPr sz="1700" b="1"/>
            </a:lvl7pPr>
            <a:lvl8pPr marL="3466993" indent="0">
              <a:buNone/>
              <a:defRPr sz="1700" b="1"/>
            </a:lvl8pPr>
            <a:lvl9pPr marL="3962278" indent="0">
              <a:buNone/>
              <a:defRPr sz="1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" y="2464860"/>
            <a:ext cx="4444207" cy="4478126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9531" y="1739796"/>
            <a:ext cx="4445953" cy="725064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5285" indent="0">
              <a:buNone/>
              <a:defRPr sz="2200" b="1"/>
            </a:lvl2pPr>
            <a:lvl3pPr marL="990570" indent="0">
              <a:buNone/>
              <a:defRPr sz="1900" b="1"/>
            </a:lvl3pPr>
            <a:lvl4pPr marL="1485854" indent="0">
              <a:buNone/>
              <a:defRPr sz="1700" b="1"/>
            </a:lvl4pPr>
            <a:lvl5pPr marL="1981139" indent="0">
              <a:buNone/>
              <a:defRPr sz="1700" b="1"/>
            </a:lvl5pPr>
            <a:lvl6pPr marL="2476424" indent="0">
              <a:buNone/>
              <a:defRPr sz="1700" b="1"/>
            </a:lvl6pPr>
            <a:lvl7pPr marL="2971709" indent="0">
              <a:buNone/>
              <a:defRPr sz="1700" b="1"/>
            </a:lvl7pPr>
            <a:lvl8pPr marL="3466993" indent="0">
              <a:buNone/>
              <a:defRPr sz="1700" b="1"/>
            </a:lvl8pPr>
            <a:lvl9pPr marL="3962278" indent="0">
              <a:buNone/>
              <a:defRPr sz="1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9531" y="2464860"/>
            <a:ext cx="4445953" cy="4478126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503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761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310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4" y="309456"/>
            <a:ext cx="3309144" cy="1316990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555" y="309459"/>
            <a:ext cx="5622925" cy="6633529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2924" y="1626449"/>
            <a:ext cx="3309144" cy="5316539"/>
          </a:xfrm>
        </p:spPr>
        <p:txBody>
          <a:bodyPr/>
          <a:lstStyle>
            <a:lvl1pPr marL="0" indent="0">
              <a:buNone/>
              <a:defRPr sz="1500"/>
            </a:lvl1pPr>
            <a:lvl2pPr marL="495285" indent="0">
              <a:buNone/>
              <a:defRPr sz="1300"/>
            </a:lvl2pPr>
            <a:lvl3pPr marL="990570" indent="0">
              <a:buNone/>
              <a:defRPr sz="1100"/>
            </a:lvl3pPr>
            <a:lvl4pPr marL="1485854" indent="0">
              <a:buNone/>
              <a:defRPr sz="1000"/>
            </a:lvl4pPr>
            <a:lvl5pPr marL="1981139" indent="0">
              <a:buNone/>
              <a:defRPr sz="1000"/>
            </a:lvl5pPr>
            <a:lvl6pPr marL="2476424" indent="0">
              <a:buNone/>
              <a:defRPr sz="1000"/>
            </a:lvl6pPr>
            <a:lvl7pPr marL="2971709" indent="0">
              <a:buNone/>
              <a:defRPr sz="1000"/>
            </a:lvl7pPr>
            <a:lvl8pPr marL="3466993" indent="0">
              <a:buNone/>
              <a:defRPr sz="1000"/>
            </a:lvl8pPr>
            <a:lvl9pPr marL="3962278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949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517" y="5440681"/>
            <a:ext cx="6035040" cy="642304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517" y="694479"/>
            <a:ext cx="6035040" cy="4663440"/>
          </a:xfrm>
        </p:spPr>
        <p:txBody>
          <a:bodyPr/>
          <a:lstStyle>
            <a:lvl1pPr marL="0" indent="0">
              <a:buNone/>
              <a:defRPr sz="3500"/>
            </a:lvl1pPr>
            <a:lvl2pPr marL="495285" indent="0">
              <a:buNone/>
              <a:defRPr sz="3000"/>
            </a:lvl2pPr>
            <a:lvl3pPr marL="990570" indent="0">
              <a:buNone/>
              <a:defRPr sz="2600"/>
            </a:lvl3pPr>
            <a:lvl4pPr marL="1485854" indent="0">
              <a:buNone/>
              <a:defRPr sz="2200"/>
            </a:lvl4pPr>
            <a:lvl5pPr marL="1981139" indent="0">
              <a:buNone/>
              <a:defRPr sz="2200"/>
            </a:lvl5pPr>
            <a:lvl6pPr marL="2476424" indent="0">
              <a:buNone/>
              <a:defRPr sz="2200"/>
            </a:lvl6pPr>
            <a:lvl7pPr marL="2971709" indent="0">
              <a:buNone/>
              <a:defRPr sz="2200"/>
            </a:lvl7pPr>
            <a:lvl8pPr marL="3466993" indent="0">
              <a:buNone/>
              <a:defRPr sz="2200"/>
            </a:lvl8pPr>
            <a:lvl9pPr marL="3962278" indent="0">
              <a:buNone/>
              <a:defRPr sz="2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517" y="6082985"/>
            <a:ext cx="6035040" cy="912176"/>
          </a:xfrm>
        </p:spPr>
        <p:txBody>
          <a:bodyPr/>
          <a:lstStyle>
            <a:lvl1pPr marL="0" indent="0">
              <a:buNone/>
              <a:defRPr sz="1500"/>
            </a:lvl1pPr>
            <a:lvl2pPr marL="495285" indent="0">
              <a:buNone/>
              <a:defRPr sz="1300"/>
            </a:lvl2pPr>
            <a:lvl3pPr marL="990570" indent="0">
              <a:buNone/>
              <a:defRPr sz="1100"/>
            </a:lvl3pPr>
            <a:lvl4pPr marL="1485854" indent="0">
              <a:buNone/>
              <a:defRPr sz="1000"/>
            </a:lvl4pPr>
            <a:lvl5pPr marL="1981139" indent="0">
              <a:buNone/>
              <a:defRPr sz="1000"/>
            </a:lvl5pPr>
            <a:lvl6pPr marL="2476424" indent="0">
              <a:buNone/>
              <a:defRPr sz="1000"/>
            </a:lvl6pPr>
            <a:lvl7pPr marL="2971709" indent="0">
              <a:buNone/>
              <a:defRPr sz="1000"/>
            </a:lvl7pPr>
            <a:lvl8pPr marL="3466993" indent="0">
              <a:buNone/>
              <a:defRPr sz="1000"/>
            </a:lvl8pPr>
            <a:lvl9pPr marL="3962278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378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311256"/>
            <a:ext cx="9052560" cy="1295400"/>
          </a:xfrm>
          <a:prstGeom prst="rect">
            <a:avLst/>
          </a:prstGeom>
        </p:spPr>
        <p:txBody>
          <a:bodyPr vert="horz" lIns="99057" tIns="49528" rIns="99057" bIns="49528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813560"/>
            <a:ext cx="9052560" cy="5129425"/>
          </a:xfrm>
          <a:prstGeom prst="rect">
            <a:avLst/>
          </a:prstGeom>
        </p:spPr>
        <p:txBody>
          <a:bodyPr vert="horz" lIns="99057" tIns="49528" rIns="99057" bIns="49528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7203865"/>
            <a:ext cx="2346960" cy="413809"/>
          </a:xfrm>
          <a:prstGeom prst="rect">
            <a:avLst/>
          </a:prstGeom>
        </p:spPr>
        <p:txBody>
          <a:bodyPr vert="horz" lIns="99057" tIns="49528" rIns="99057" bIns="4952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A1474F-AABE-4D31-889F-BC9E86B5B9A6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36620" y="7203865"/>
            <a:ext cx="3185160" cy="413809"/>
          </a:xfrm>
          <a:prstGeom prst="rect">
            <a:avLst/>
          </a:prstGeom>
        </p:spPr>
        <p:txBody>
          <a:bodyPr vert="horz" lIns="99057" tIns="49528" rIns="99057" bIns="4952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08520" y="7203865"/>
            <a:ext cx="2346960" cy="413809"/>
          </a:xfrm>
          <a:prstGeom prst="rect">
            <a:avLst/>
          </a:prstGeom>
        </p:spPr>
        <p:txBody>
          <a:bodyPr vert="horz" lIns="99057" tIns="49528" rIns="99057" bIns="4952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935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0570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1464" indent="-371464" algn="l" defTabSz="990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4838" indent="-309553" algn="l" defTabSz="990570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38212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33497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28781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24066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19351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14636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09920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95285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90570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85854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81139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76424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09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66993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962278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9525000" y="0"/>
            <a:ext cx="0" cy="7696200"/>
          </a:xfrm>
          <a:prstGeom prst="line">
            <a:avLst/>
          </a:prstGeom>
          <a:ln w="1238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B9B5274A-2CB3-4F3F-BD92-E4CC739C511A}"/>
              </a:ext>
            </a:extLst>
          </p:cNvPr>
          <p:cNvGrpSpPr/>
          <p:nvPr/>
        </p:nvGrpSpPr>
        <p:grpSpPr>
          <a:xfrm>
            <a:off x="76200" y="105200"/>
            <a:ext cx="1752600" cy="1418799"/>
            <a:chOff x="76200" y="105200"/>
            <a:chExt cx="1752600" cy="1418799"/>
          </a:xfrm>
        </p:grpSpPr>
        <p:sp>
          <p:nvSpPr>
            <p:cNvPr id="5" name="Rectangle 4"/>
            <p:cNvSpPr/>
            <p:nvPr/>
          </p:nvSpPr>
          <p:spPr>
            <a:xfrm>
              <a:off x="76200" y="105200"/>
              <a:ext cx="1752600" cy="1418799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  <a:p>
              <a:pPr algn="ctr"/>
              <a:r>
                <a:rPr lang="en-US" sz="1100" dirty="0"/>
                <a:t>This product contains dihydrogen oxide, a chemical known to the state of California to cause cancer and birth defects or other reproductive harm.</a:t>
              </a:r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C4C93C1B-AAAF-4F86-BF1A-B0109430E22C}"/>
                </a:ext>
              </a:extLst>
            </p:cNvPr>
            <p:cNvGrpSpPr/>
            <p:nvPr/>
          </p:nvGrpSpPr>
          <p:grpSpPr>
            <a:xfrm>
              <a:off x="173976" y="133002"/>
              <a:ext cx="1575533" cy="276999"/>
              <a:chOff x="1021820" y="126642"/>
              <a:chExt cx="1575533" cy="276999"/>
            </a:xfrm>
          </p:grpSpPr>
          <p:sp>
            <p:nvSpPr>
              <p:cNvPr id="29" name="Rounded Rectangle 1">
                <a:extLst>
                  <a:ext uri="{FF2B5EF4-FFF2-40B4-BE49-F238E27FC236}">
                    <a16:creationId xmlns:a16="http://schemas.microsoft.com/office/drawing/2014/main" id="{4D55F493-2CD1-42EE-9CE2-F9914C998698}"/>
                  </a:ext>
                </a:extLst>
              </p:cNvPr>
              <p:cNvSpPr/>
              <p:nvPr/>
            </p:nvSpPr>
            <p:spPr>
              <a:xfrm>
                <a:off x="1049867" y="156004"/>
                <a:ext cx="1519440" cy="2267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F9F411C-3F59-46A6-88CF-15DCC8D27D96}"/>
                  </a:ext>
                </a:extLst>
              </p:cNvPr>
              <p:cNvSpPr txBox="1"/>
              <p:nvPr/>
            </p:nvSpPr>
            <p:spPr>
              <a:xfrm>
                <a:off x="1021820" y="126642"/>
                <a:ext cx="157553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>
                    <a:solidFill>
                      <a:schemeClr val="bg1"/>
                    </a:solidFill>
                    <a:latin typeface="Malgun Gothic" panose="020B0503020000020004" pitchFamily="34" charset="-127"/>
                    <a:ea typeface="Malgun Gothic" panose="020B0503020000020004" pitchFamily="34" charset="-127"/>
                    <a:cs typeface="Segoe UI Semibold" panose="020B0702040204020203" pitchFamily="34" charset="0"/>
                  </a:rPr>
                  <a:t>      WARNING</a:t>
                </a:r>
                <a:endParaRPr lang="en-US" sz="1000" b="1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  <a:cs typeface="Segoe UI Semibold" panose="020B0702040204020203" pitchFamily="34" charset="0"/>
                </a:endParaRPr>
              </a:p>
            </p:txBody>
          </p:sp>
        </p:grp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02505B4-F682-44FA-97B5-CE67F106DE16}"/>
              </a:ext>
            </a:extLst>
          </p:cNvPr>
          <p:cNvGrpSpPr/>
          <p:nvPr/>
        </p:nvGrpSpPr>
        <p:grpSpPr>
          <a:xfrm>
            <a:off x="76200" y="1582181"/>
            <a:ext cx="1752600" cy="1418799"/>
            <a:chOff x="76200" y="105200"/>
            <a:chExt cx="1752600" cy="1418799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A27ABADD-BEF5-43FE-B30C-A0546F3C7340}"/>
                </a:ext>
              </a:extLst>
            </p:cNvPr>
            <p:cNvSpPr/>
            <p:nvPr/>
          </p:nvSpPr>
          <p:spPr>
            <a:xfrm>
              <a:off x="76200" y="105200"/>
              <a:ext cx="1752600" cy="141879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  <a:p>
              <a:pPr algn="ctr"/>
              <a:r>
                <a:rPr lang="en-US" sz="1100" dirty="0"/>
                <a:t>This product contains dihydrogen oxide, a chemical known to the state of California to cause cancer and birth defects or other reproductive harm.</a:t>
              </a:r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EB6BC3EE-1B7B-41AF-A6C9-221884F6CA0C}"/>
                </a:ext>
              </a:extLst>
            </p:cNvPr>
            <p:cNvGrpSpPr/>
            <p:nvPr/>
          </p:nvGrpSpPr>
          <p:grpSpPr>
            <a:xfrm>
              <a:off x="173976" y="133002"/>
              <a:ext cx="1575533" cy="276999"/>
              <a:chOff x="1021820" y="126642"/>
              <a:chExt cx="1575533" cy="276999"/>
            </a:xfrm>
          </p:grpSpPr>
          <p:sp>
            <p:nvSpPr>
              <p:cNvPr id="35" name="Rounded Rectangle 1">
                <a:extLst>
                  <a:ext uri="{FF2B5EF4-FFF2-40B4-BE49-F238E27FC236}">
                    <a16:creationId xmlns:a16="http://schemas.microsoft.com/office/drawing/2014/main" id="{1D3E65AD-619E-4FC9-94E1-68E18F950A98}"/>
                  </a:ext>
                </a:extLst>
              </p:cNvPr>
              <p:cNvSpPr/>
              <p:nvPr/>
            </p:nvSpPr>
            <p:spPr>
              <a:xfrm>
                <a:off x="1049867" y="156004"/>
                <a:ext cx="1519440" cy="2267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20734CE-D130-49CF-97EA-E96B727948A7}"/>
                  </a:ext>
                </a:extLst>
              </p:cNvPr>
              <p:cNvSpPr txBox="1"/>
              <p:nvPr/>
            </p:nvSpPr>
            <p:spPr>
              <a:xfrm>
                <a:off x="1021820" y="126642"/>
                <a:ext cx="157553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>
                    <a:solidFill>
                      <a:schemeClr val="bg1"/>
                    </a:solidFill>
                    <a:latin typeface="Malgun Gothic" panose="020B0503020000020004" pitchFamily="34" charset="-127"/>
                    <a:ea typeface="Malgun Gothic" panose="020B0503020000020004" pitchFamily="34" charset="-127"/>
                    <a:cs typeface="Segoe UI Semibold" panose="020B0702040204020203" pitchFamily="34" charset="0"/>
                  </a:rPr>
                  <a:t>      WARNING</a:t>
                </a:r>
                <a:endParaRPr lang="en-US" sz="1000" b="1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  <a:cs typeface="Segoe UI Semibold" panose="020B0702040204020203" pitchFamily="34" charset="0"/>
                </a:endParaRPr>
              </a:p>
            </p:txBody>
          </p:sp>
        </p:grp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D7A2844A-2F47-416D-A4DA-BB4F759983A3}"/>
              </a:ext>
            </a:extLst>
          </p:cNvPr>
          <p:cNvGrpSpPr/>
          <p:nvPr/>
        </p:nvGrpSpPr>
        <p:grpSpPr>
          <a:xfrm>
            <a:off x="76200" y="3059162"/>
            <a:ext cx="1752600" cy="1418799"/>
            <a:chOff x="76200" y="105200"/>
            <a:chExt cx="1752600" cy="1418799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B5C1033-344D-4B96-87DB-5A641EF646D0}"/>
                </a:ext>
              </a:extLst>
            </p:cNvPr>
            <p:cNvSpPr/>
            <p:nvPr/>
          </p:nvSpPr>
          <p:spPr>
            <a:xfrm>
              <a:off x="76200" y="105200"/>
              <a:ext cx="1752600" cy="1418799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  <a:p>
              <a:pPr algn="ctr"/>
              <a:r>
                <a:rPr lang="en-US" sz="1100" dirty="0"/>
                <a:t>This product contains dihydrogen oxide, a chemical known to the state of California to cause cancer and birth defects or other reproductive harm.</a:t>
              </a:r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EDCAB28C-127D-490C-B1E4-E9DFFF9CF49C}"/>
                </a:ext>
              </a:extLst>
            </p:cNvPr>
            <p:cNvGrpSpPr/>
            <p:nvPr/>
          </p:nvGrpSpPr>
          <p:grpSpPr>
            <a:xfrm>
              <a:off x="173976" y="133002"/>
              <a:ext cx="1575533" cy="276999"/>
              <a:chOff x="1021820" y="126642"/>
              <a:chExt cx="1575533" cy="276999"/>
            </a:xfrm>
          </p:grpSpPr>
          <p:sp>
            <p:nvSpPr>
              <p:cNvPr id="40" name="Rounded Rectangle 1">
                <a:extLst>
                  <a:ext uri="{FF2B5EF4-FFF2-40B4-BE49-F238E27FC236}">
                    <a16:creationId xmlns:a16="http://schemas.microsoft.com/office/drawing/2014/main" id="{10772D14-6E9D-4F3B-B2DA-AA2AD3E41306}"/>
                  </a:ext>
                </a:extLst>
              </p:cNvPr>
              <p:cNvSpPr/>
              <p:nvPr/>
            </p:nvSpPr>
            <p:spPr>
              <a:xfrm>
                <a:off x="1049867" y="156004"/>
                <a:ext cx="1519440" cy="2267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7AA2D06-D799-4AE9-A6B8-921D2F5E8437}"/>
                  </a:ext>
                </a:extLst>
              </p:cNvPr>
              <p:cNvSpPr txBox="1"/>
              <p:nvPr/>
            </p:nvSpPr>
            <p:spPr>
              <a:xfrm>
                <a:off x="1021820" y="126642"/>
                <a:ext cx="157553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>
                    <a:solidFill>
                      <a:schemeClr val="bg1"/>
                    </a:solidFill>
                    <a:latin typeface="Malgun Gothic" panose="020B0503020000020004" pitchFamily="34" charset="-127"/>
                    <a:ea typeface="Malgun Gothic" panose="020B0503020000020004" pitchFamily="34" charset="-127"/>
                    <a:cs typeface="Segoe UI Semibold" panose="020B0702040204020203" pitchFamily="34" charset="0"/>
                  </a:rPr>
                  <a:t>      WARNING</a:t>
                </a:r>
                <a:endParaRPr lang="en-US" sz="1000" b="1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  <a:cs typeface="Segoe UI Semibold" panose="020B0702040204020203" pitchFamily="34" charset="0"/>
                </a:endParaRPr>
              </a:p>
            </p:txBody>
          </p:sp>
        </p:grp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D95F44B5-3C05-4136-81F9-EE0783B246FE}"/>
              </a:ext>
            </a:extLst>
          </p:cNvPr>
          <p:cNvGrpSpPr/>
          <p:nvPr/>
        </p:nvGrpSpPr>
        <p:grpSpPr>
          <a:xfrm>
            <a:off x="76200" y="4536143"/>
            <a:ext cx="1752600" cy="1418799"/>
            <a:chOff x="76200" y="105200"/>
            <a:chExt cx="1752600" cy="1418799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5AE697C1-049F-443F-B257-2B69CB2540AE}"/>
                </a:ext>
              </a:extLst>
            </p:cNvPr>
            <p:cNvSpPr/>
            <p:nvPr/>
          </p:nvSpPr>
          <p:spPr>
            <a:xfrm>
              <a:off x="76200" y="105200"/>
              <a:ext cx="1752600" cy="141879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  <a:p>
              <a:pPr algn="ctr"/>
              <a:r>
                <a:rPr lang="en-US" sz="1100" dirty="0"/>
                <a:t>This product contains dihydrogen oxide, a chemical known to the state of California to cause cancer and birth defects or other reproductive harm.</a:t>
              </a:r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0461A226-F741-4415-A670-FB1A7DB58AAE}"/>
                </a:ext>
              </a:extLst>
            </p:cNvPr>
            <p:cNvGrpSpPr/>
            <p:nvPr/>
          </p:nvGrpSpPr>
          <p:grpSpPr>
            <a:xfrm>
              <a:off x="173976" y="133002"/>
              <a:ext cx="1575533" cy="276999"/>
              <a:chOff x="1021820" y="126642"/>
              <a:chExt cx="1575533" cy="276999"/>
            </a:xfrm>
          </p:grpSpPr>
          <p:sp>
            <p:nvSpPr>
              <p:cNvPr id="45" name="Rounded Rectangle 1">
                <a:extLst>
                  <a:ext uri="{FF2B5EF4-FFF2-40B4-BE49-F238E27FC236}">
                    <a16:creationId xmlns:a16="http://schemas.microsoft.com/office/drawing/2014/main" id="{75763772-44C3-48B0-90BC-513226DDC34C}"/>
                  </a:ext>
                </a:extLst>
              </p:cNvPr>
              <p:cNvSpPr/>
              <p:nvPr/>
            </p:nvSpPr>
            <p:spPr>
              <a:xfrm>
                <a:off x="1049867" y="156004"/>
                <a:ext cx="1519440" cy="2267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82A52F71-8938-48A6-9231-E87CC75A6731}"/>
                  </a:ext>
                </a:extLst>
              </p:cNvPr>
              <p:cNvSpPr txBox="1"/>
              <p:nvPr/>
            </p:nvSpPr>
            <p:spPr>
              <a:xfrm>
                <a:off x="1021820" y="126642"/>
                <a:ext cx="157553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>
                    <a:solidFill>
                      <a:schemeClr val="bg1"/>
                    </a:solidFill>
                    <a:latin typeface="Malgun Gothic" panose="020B0503020000020004" pitchFamily="34" charset="-127"/>
                    <a:ea typeface="Malgun Gothic" panose="020B0503020000020004" pitchFamily="34" charset="-127"/>
                    <a:cs typeface="Segoe UI Semibold" panose="020B0702040204020203" pitchFamily="34" charset="0"/>
                  </a:rPr>
                  <a:t>      WARNING</a:t>
                </a:r>
                <a:endParaRPr lang="en-US" sz="1000" b="1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  <a:cs typeface="Segoe UI Semibold" panose="020B0702040204020203" pitchFamily="34" charset="0"/>
                </a:endParaRPr>
              </a:p>
            </p:txBody>
          </p:sp>
        </p:grp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360ADAED-E5AF-4620-8472-8D0CF2CE1AEE}"/>
              </a:ext>
            </a:extLst>
          </p:cNvPr>
          <p:cNvGrpSpPr/>
          <p:nvPr/>
        </p:nvGrpSpPr>
        <p:grpSpPr>
          <a:xfrm>
            <a:off x="1926576" y="105200"/>
            <a:ext cx="1752600" cy="1418799"/>
            <a:chOff x="76200" y="105200"/>
            <a:chExt cx="1752600" cy="1418799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84F7808A-47FE-48A6-B805-84D87C736DE8}"/>
                </a:ext>
              </a:extLst>
            </p:cNvPr>
            <p:cNvSpPr/>
            <p:nvPr/>
          </p:nvSpPr>
          <p:spPr>
            <a:xfrm>
              <a:off x="76200" y="105200"/>
              <a:ext cx="1752600" cy="1418799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  <a:p>
              <a:pPr algn="ctr"/>
              <a:r>
                <a:rPr lang="en-US" sz="1100" dirty="0"/>
                <a:t>This product contains dihydrogen oxide, a chemical known to the state of California to cause cancer and birth defects or other reproductive harm.</a:t>
              </a:r>
            </a:p>
          </p:txBody>
        </p: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949EC94E-92B8-41EE-AFC2-FC534592D6B3}"/>
                </a:ext>
              </a:extLst>
            </p:cNvPr>
            <p:cNvGrpSpPr/>
            <p:nvPr/>
          </p:nvGrpSpPr>
          <p:grpSpPr>
            <a:xfrm>
              <a:off x="173976" y="133002"/>
              <a:ext cx="1575533" cy="276999"/>
              <a:chOff x="1021820" y="126642"/>
              <a:chExt cx="1575533" cy="276999"/>
            </a:xfrm>
          </p:grpSpPr>
          <p:sp>
            <p:nvSpPr>
              <p:cNvPr id="50" name="Rounded Rectangle 1">
                <a:extLst>
                  <a:ext uri="{FF2B5EF4-FFF2-40B4-BE49-F238E27FC236}">
                    <a16:creationId xmlns:a16="http://schemas.microsoft.com/office/drawing/2014/main" id="{D7183704-9A84-43C1-BF49-C0480AB52A5D}"/>
                  </a:ext>
                </a:extLst>
              </p:cNvPr>
              <p:cNvSpPr/>
              <p:nvPr/>
            </p:nvSpPr>
            <p:spPr>
              <a:xfrm>
                <a:off x="1049867" y="156004"/>
                <a:ext cx="1519440" cy="2267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11FE602D-E4F8-4D86-86E1-275B51C1EAFB}"/>
                  </a:ext>
                </a:extLst>
              </p:cNvPr>
              <p:cNvSpPr txBox="1"/>
              <p:nvPr/>
            </p:nvSpPr>
            <p:spPr>
              <a:xfrm>
                <a:off x="1021820" y="126642"/>
                <a:ext cx="157553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>
                    <a:solidFill>
                      <a:schemeClr val="bg1"/>
                    </a:solidFill>
                    <a:latin typeface="Malgun Gothic" panose="020B0503020000020004" pitchFamily="34" charset="-127"/>
                    <a:ea typeface="Malgun Gothic" panose="020B0503020000020004" pitchFamily="34" charset="-127"/>
                    <a:cs typeface="Segoe UI Semibold" panose="020B0702040204020203" pitchFamily="34" charset="0"/>
                  </a:rPr>
                  <a:t>      WARNING</a:t>
                </a:r>
                <a:endParaRPr lang="en-US" sz="1000" b="1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  <a:cs typeface="Segoe UI Semibold" panose="020B0702040204020203" pitchFamily="34" charset="0"/>
                </a:endParaRPr>
              </a:p>
            </p:txBody>
          </p:sp>
        </p:grp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CB54C67B-A16C-4C02-A076-6C1FC1D21000}"/>
              </a:ext>
            </a:extLst>
          </p:cNvPr>
          <p:cNvGrpSpPr/>
          <p:nvPr/>
        </p:nvGrpSpPr>
        <p:grpSpPr>
          <a:xfrm>
            <a:off x="1926576" y="1582181"/>
            <a:ext cx="1752600" cy="1418799"/>
            <a:chOff x="76200" y="105200"/>
            <a:chExt cx="1752600" cy="1418799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456E84B1-EAA9-4A6A-8B5A-F4F68F92BCB6}"/>
                </a:ext>
              </a:extLst>
            </p:cNvPr>
            <p:cNvSpPr/>
            <p:nvPr/>
          </p:nvSpPr>
          <p:spPr>
            <a:xfrm>
              <a:off x="76200" y="105200"/>
              <a:ext cx="1752600" cy="141879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  <a:p>
              <a:pPr algn="ctr"/>
              <a:r>
                <a:rPr lang="en-US" sz="1100" dirty="0"/>
                <a:t>This product contains dihydrogen oxide, a chemical known to the state of California to cause cancer and birth defects or other reproductive harm.</a:t>
              </a:r>
            </a:p>
          </p:txBody>
        </p: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340B5CA0-8505-461B-A746-6B712F9AD8CD}"/>
                </a:ext>
              </a:extLst>
            </p:cNvPr>
            <p:cNvGrpSpPr/>
            <p:nvPr/>
          </p:nvGrpSpPr>
          <p:grpSpPr>
            <a:xfrm>
              <a:off x="173976" y="133002"/>
              <a:ext cx="1575533" cy="276999"/>
              <a:chOff x="1021820" y="126642"/>
              <a:chExt cx="1575533" cy="276999"/>
            </a:xfrm>
          </p:grpSpPr>
          <p:sp>
            <p:nvSpPr>
              <p:cNvPr id="66" name="Rounded Rectangle 1">
                <a:extLst>
                  <a:ext uri="{FF2B5EF4-FFF2-40B4-BE49-F238E27FC236}">
                    <a16:creationId xmlns:a16="http://schemas.microsoft.com/office/drawing/2014/main" id="{94676FE9-FF53-4F3D-AFE7-9A81148C3FAD}"/>
                  </a:ext>
                </a:extLst>
              </p:cNvPr>
              <p:cNvSpPr/>
              <p:nvPr/>
            </p:nvSpPr>
            <p:spPr>
              <a:xfrm>
                <a:off x="1049867" y="156004"/>
                <a:ext cx="1519440" cy="2267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8E1A042C-C983-4282-8267-506994B50187}"/>
                  </a:ext>
                </a:extLst>
              </p:cNvPr>
              <p:cNvSpPr txBox="1"/>
              <p:nvPr/>
            </p:nvSpPr>
            <p:spPr>
              <a:xfrm>
                <a:off x="1021820" y="126642"/>
                <a:ext cx="157553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>
                    <a:solidFill>
                      <a:schemeClr val="bg1"/>
                    </a:solidFill>
                    <a:latin typeface="Malgun Gothic" panose="020B0503020000020004" pitchFamily="34" charset="-127"/>
                    <a:ea typeface="Malgun Gothic" panose="020B0503020000020004" pitchFamily="34" charset="-127"/>
                    <a:cs typeface="Segoe UI Semibold" panose="020B0702040204020203" pitchFamily="34" charset="0"/>
                  </a:rPr>
                  <a:t>      WARNING</a:t>
                </a:r>
                <a:endParaRPr lang="en-US" sz="1000" b="1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  <a:cs typeface="Segoe UI Semibold" panose="020B0702040204020203" pitchFamily="34" charset="0"/>
                </a:endParaRPr>
              </a:p>
            </p:txBody>
          </p:sp>
        </p:grp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9A6F2C27-7EC2-4B32-9F46-633DC0C162D3}"/>
              </a:ext>
            </a:extLst>
          </p:cNvPr>
          <p:cNvGrpSpPr/>
          <p:nvPr/>
        </p:nvGrpSpPr>
        <p:grpSpPr>
          <a:xfrm>
            <a:off x="1926576" y="3059162"/>
            <a:ext cx="1752600" cy="1418799"/>
            <a:chOff x="76200" y="105200"/>
            <a:chExt cx="1752600" cy="1418799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A0F723BB-A704-4144-BA6A-7C87B52478BA}"/>
                </a:ext>
              </a:extLst>
            </p:cNvPr>
            <p:cNvSpPr/>
            <p:nvPr/>
          </p:nvSpPr>
          <p:spPr>
            <a:xfrm>
              <a:off x="76200" y="105200"/>
              <a:ext cx="1752600" cy="1418799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  <a:p>
              <a:pPr algn="ctr"/>
              <a:r>
                <a:rPr lang="en-US" sz="1100" dirty="0"/>
                <a:t>This product contains dihydrogen oxide, a chemical known to the state of California to cause cancer and birth defects or other reproductive harm.</a:t>
              </a:r>
            </a:p>
          </p:txBody>
        </p: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B4FCE7D1-20FD-4045-A9E3-9D409797C04C}"/>
                </a:ext>
              </a:extLst>
            </p:cNvPr>
            <p:cNvGrpSpPr/>
            <p:nvPr/>
          </p:nvGrpSpPr>
          <p:grpSpPr>
            <a:xfrm>
              <a:off x="173976" y="133002"/>
              <a:ext cx="1575533" cy="276999"/>
              <a:chOff x="1021820" y="126642"/>
              <a:chExt cx="1575533" cy="276999"/>
            </a:xfrm>
          </p:grpSpPr>
          <p:sp>
            <p:nvSpPr>
              <p:cNvPr id="71" name="Rounded Rectangle 1">
                <a:extLst>
                  <a:ext uri="{FF2B5EF4-FFF2-40B4-BE49-F238E27FC236}">
                    <a16:creationId xmlns:a16="http://schemas.microsoft.com/office/drawing/2014/main" id="{84A6B24E-BEB1-4609-A8A3-44DCF871D8C1}"/>
                  </a:ext>
                </a:extLst>
              </p:cNvPr>
              <p:cNvSpPr/>
              <p:nvPr/>
            </p:nvSpPr>
            <p:spPr>
              <a:xfrm>
                <a:off x="1049867" y="156004"/>
                <a:ext cx="1519440" cy="2267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4138BF46-72DF-42A6-9EA4-65D828F9042F}"/>
                  </a:ext>
                </a:extLst>
              </p:cNvPr>
              <p:cNvSpPr txBox="1"/>
              <p:nvPr/>
            </p:nvSpPr>
            <p:spPr>
              <a:xfrm>
                <a:off x="1021820" y="126642"/>
                <a:ext cx="157553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>
                    <a:solidFill>
                      <a:schemeClr val="bg1"/>
                    </a:solidFill>
                    <a:latin typeface="Malgun Gothic" panose="020B0503020000020004" pitchFamily="34" charset="-127"/>
                    <a:ea typeface="Malgun Gothic" panose="020B0503020000020004" pitchFamily="34" charset="-127"/>
                    <a:cs typeface="Segoe UI Semibold" panose="020B0702040204020203" pitchFamily="34" charset="0"/>
                  </a:rPr>
                  <a:t>      WARNING</a:t>
                </a:r>
                <a:endParaRPr lang="en-US" sz="1000" b="1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  <a:cs typeface="Segoe UI Semibold" panose="020B0702040204020203" pitchFamily="34" charset="0"/>
                </a:endParaRPr>
              </a:p>
            </p:txBody>
          </p:sp>
        </p:grp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DA30F765-D340-4AF3-995E-832C290DB7BA}"/>
              </a:ext>
            </a:extLst>
          </p:cNvPr>
          <p:cNvGrpSpPr/>
          <p:nvPr/>
        </p:nvGrpSpPr>
        <p:grpSpPr>
          <a:xfrm>
            <a:off x="1926576" y="4536143"/>
            <a:ext cx="1752600" cy="1418799"/>
            <a:chOff x="76200" y="105200"/>
            <a:chExt cx="1752600" cy="1418799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1ADB2618-7CE3-45C5-B483-2E32451889AC}"/>
                </a:ext>
              </a:extLst>
            </p:cNvPr>
            <p:cNvSpPr/>
            <p:nvPr/>
          </p:nvSpPr>
          <p:spPr>
            <a:xfrm>
              <a:off x="76200" y="105200"/>
              <a:ext cx="1752600" cy="141879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  <a:p>
              <a:pPr algn="ctr"/>
              <a:r>
                <a:rPr lang="en-US" sz="1100" dirty="0"/>
                <a:t>This product contains dihydrogen oxide, a chemical known to the state of California to cause cancer and birth defects or other reproductive harm.</a:t>
              </a:r>
            </a:p>
          </p:txBody>
        </p: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40D99D35-69B7-45C0-9EF3-EE72B3E083C9}"/>
                </a:ext>
              </a:extLst>
            </p:cNvPr>
            <p:cNvGrpSpPr/>
            <p:nvPr/>
          </p:nvGrpSpPr>
          <p:grpSpPr>
            <a:xfrm>
              <a:off x="173976" y="133002"/>
              <a:ext cx="1575533" cy="276999"/>
              <a:chOff x="1021820" y="126642"/>
              <a:chExt cx="1575533" cy="276999"/>
            </a:xfrm>
          </p:grpSpPr>
          <p:sp>
            <p:nvSpPr>
              <p:cNvPr id="78" name="Rounded Rectangle 1">
                <a:extLst>
                  <a:ext uri="{FF2B5EF4-FFF2-40B4-BE49-F238E27FC236}">
                    <a16:creationId xmlns:a16="http://schemas.microsoft.com/office/drawing/2014/main" id="{1885E9AD-2390-4FA5-B9DB-23F20B46A3F9}"/>
                  </a:ext>
                </a:extLst>
              </p:cNvPr>
              <p:cNvSpPr/>
              <p:nvPr/>
            </p:nvSpPr>
            <p:spPr>
              <a:xfrm>
                <a:off x="1049867" y="156004"/>
                <a:ext cx="1519440" cy="2267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EB8A4D22-1DBD-4D73-9D50-01BCCD60DE2B}"/>
                  </a:ext>
                </a:extLst>
              </p:cNvPr>
              <p:cNvSpPr txBox="1"/>
              <p:nvPr/>
            </p:nvSpPr>
            <p:spPr>
              <a:xfrm>
                <a:off x="1021820" y="126642"/>
                <a:ext cx="157553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>
                    <a:solidFill>
                      <a:schemeClr val="bg1"/>
                    </a:solidFill>
                    <a:latin typeface="Malgun Gothic" panose="020B0503020000020004" pitchFamily="34" charset="-127"/>
                    <a:ea typeface="Malgun Gothic" panose="020B0503020000020004" pitchFamily="34" charset="-127"/>
                    <a:cs typeface="Segoe UI Semibold" panose="020B0702040204020203" pitchFamily="34" charset="0"/>
                  </a:rPr>
                  <a:t>      WARNING</a:t>
                </a:r>
                <a:endParaRPr lang="en-US" sz="1000" b="1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  <a:cs typeface="Segoe UI Semibold" panose="020B0702040204020203" pitchFamily="34" charset="0"/>
                </a:endParaRPr>
              </a:p>
            </p:txBody>
          </p:sp>
        </p:grp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5BDE630E-6C37-42F6-9DF2-39D86F56E03B}"/>
              </a:ext>
            </a:extLst>
          </p:cNvPr>
          <p:cNvGrpSpPr/>
          <p:nvPr/>
        </p:nvGrpSpPr>
        <p:grpSpPr>
          <a:xfrm>
            <a:off x="3740584" y="100097"/>
            <a:ext cx="1752600" cy="1418799"/>
            <a:chOff x="76200" y="105200"/>
            <a:chExt cx="1752600" cy="1418799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264D9B94-1604-4C1C-965C-52B44E6D956B}"/>
                </a:ext>
              </a:extLst>
            </p:cNvPr>
            <p:cNvSpPr/>
            <p:nvPr/>
          </p:nvSpPr>
          <p:spPr>
            <a:xfrm>
              <a:off x="76200" y="105200"/>
              <a:ext cx="1752600" cy="1418799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  <a:p>
              <a:pPr algn="ctr"/>
              <a:r>
                <a:rPr lang="en-US" sz="1100" dirty="0"/>
                <a:t>This product contains dihydrogen oxide, a chemical known to the state of California to cause cancer and birth defects or other reproductive harm.</a:t>
              </a:r>
            </a:p>
          </p:txBody>
        </p: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F7C0CAF8-BE7D-4C02-9AF2-E23F1E183CD9}"/>
                </a:ext>
              </a:extLst>
            </p:cNvPr>
            <p:cNvGrpSpPr/>
            <p:nvPr/>
          </p:nvGrpSpPr>
          <p:grpSpPr>
            <a:xfrm>
              <a:off x="173976" y="133002"/>
              <a:ext cx="1575533" cy="276999"/>
              <a:chOff x="1021820" y="126642"/>
              <a:chExt cx="1575533" cy="276999"/>
            </a:xfrm>
          </p:grpSpPr>
          <p:sp>
            <p:nvSpPr>
              <p:cNvPr id="94" name="Rounded Rectangle 1">
                <a:extLst>
                  <a:ext uri="{FF2B5EF4-FFF2-40B4-BE49-F238E27FC236}">
                    <a16:creationId xmlns:a16="http://schemas.microsoft.com/office/drawing/2014/main" id="{3C1B6F06-6FDF-47B9-AA5A-756AE028F9C4}"/>
                  </a:ext>
                </a:extLst>
              </p:cNvPr>
              <p:cNvSpPr/>
              <p:nvPr/>
            </p:nvSpPr>
            <p:spPr>
              <a:xfrm>
                <a:off x="1049867" y="156004"/>
                <a:ext cx="1519440" cy="2267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74693E30-4E04-4146-B19D-0B369C7787B5}"/>
                  </a:ext>
                </a:extLst>
              </p:cNvPr>
              <p:cNvSpPr txBox="1"/>
              <p:nvPr/>
            </p:nvSpPr>
            <p:spPr>
              <a:xfrm>
                <a:off x="1021820" y="126642"/>
                <a:ext cx="157553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>
                    <a:solidFill>
                      <a:schemeClr val="bg1"/>
                    </a:solidFill>
                    <a:latin typeface="Malgun Gothic" panose="020B0503020000020004" pitchFamily="34" charset="-127"/>
                    <a:ea typeface="Malgun Gothic" panose="020B0503020000020004" pitchFamily="34" charset="-127"/>
                    <a:cs typeface="Segoe UI Semibold" panose="020B0702040204020203" pitchFamily="34" charset="0"/>
                  </a:rPr>
                  <a:t>      WARNING</a:t>
                </a:r>
                <a:endParaRPr lang="en-US" sz="1000" b="1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  <a:cs typeface="Segoe UI Semibold" panose="020B0702040204020203" pitchFamily="34" charset="0"/>
                </a:endParaRPr>
              </a:p>
            </p:txBody>
          </p:sp>
        </p:grp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476633BA-B06E-4192-A033-3749FA4CD2C8}"/>
              </a:ext>
            </a:extLst>
          </p:cNvPr>
          <p:cNvGrpSpPr/>
          <p:nvPr/>
        </p:nvGrpSpPr>
        <p:grpSpPr>
          <a:xfrm>
            <a:off x="3740584" y="1577078"/>
            <a:ext cx="1752600" cy="1418799"/>
            <a:chOff x="76200" y="105200"/>
            <a:chExt cx="1752600" cy="1418799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BFF126D2-F01D-43C5-9B5F-6FDA9E521784}"/>
                </a:ext>
              </a:extLst>
            </p:cNvPr>
            <p:cNvSpPr/>
            <p:nvPr/>
          </p:nvSpPr>
          <p:spPr>
            <a:xfrm>
              <a:off x="76200" y="105200"/>
              <a:ext cx="1752600" cy="141879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  <a:p>
              <a:pPr algn="ctr"/>
              <a:r>
                <a:rPr lang="en-US" sz="1100" dirty="0"/>
                <a:t>This product contains dihydrogen oxide, a chemical known to the state of California to cause cancer and birth defects or other reproductive harm.</a:t>
              </a:r>
            </a:p>
          </p:txBody>
        </p: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2FE7F91D-D3AF-4A52-AC50-F20451DCE5BF}"/>
                </a:ext>
              </a:extLst>
            </p:cNvPr>
            <p:cNvGrpSpPr/>
            <p:nvPr/>
          </p:nvGrpSpPr>
          <p:grpSpPr>
            <a:xfrm>
              <a:off x="173976" y="133002"/>
              <a:ext cx="1575533" cy="276999"/>
              <a:chOff x="1021820" y="126642"/>
              <a:chExt cx="1575533" cy="276999"/>
            </a:xfrm>
          </p:grpSpPr>
          <p:sp>
            <p:nvSpPr>
              <p:cNvPr id="99" name="Rounded Rectangle 1">
                <a:extLst>
                  <a:ext uri="{FF2B5EF4-FFF2-40B4-BE49-F238E27FC236}">
                    <a16:creationId xmlns:a16="http://schemas.microsoft.com/office/drawing/2014/main" id="{AEF11361-600D-43F5-A687-2252D891AB54}"/>
                  </a:ext>
                </a:extLst>
              </p:cNvPr>
              <p:cNvSpPr/>
              <p:nvPr/>
            </p:nvSpPr>
            <p:spPr>
              <a:xfrm>
                <a:off x="1049867" y="156004"/>
                <a:ext cx="1519440" cy="2267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6FA417D7-DC81-4D74-B689-221BA34A69D1}"/>
                  </a:ext>
                </a:extLst>
              </p:cNvPr>
              <p:cNvSpPr txBox="1"/>
              <p:nvPr/>
            </p:nvSpPr>
            <p:spPr>
              <a:xfrm>
                <a:off x="1021820" y="126642"/>
                <a:ext cx="157553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>
                    <a:solidFill>
                      <a:schemeClr val="bg1"/>
                    </a:solidFill>
                    <a:latin typeface="Malgun Gothic" panose="020B0503020000020004" pitchFamily="34" charset="-127"/>
                    <a:ea typeface="Malgun Gothic" panose="020B0503020000020004" pitchFamily="34" charset="-127"/>
                    <a:cs typeface="Segoe UI Semibold" panose="020B0702040204020203" pitchFamily="34" charset="0"/>
                  </a:rPr>
                  <a:t>      WARNING</a:t>
                </a:r>
                <a:endParaRPr lang="en-US" sz="1000" b="1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  <a:cs typeface="Segoe UI Semibold" panose="020B0702040204020203" pitchFamily="34" charset="0"/>
                </a:endParaRPr>
              </a:p>
            </p:txBody>
          </p:sp>
        </p:grp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73CE2156-BE6A-4C4B-832E-279D0A89FD1F}"/>
              </a:ext>
            </a:extLst>
          </p:cNvPr>
          <p:cNvGrpSpPr/>
          <p:nvPr/>
        </p:nvGrpSpPr>
        <p:grpSpPr>
          <a:xfrm>
            <a:off x="3740584" y="3054059"/>
            <a:ext cx="1752600" cy="1418799"/>
            <a:chOff x="76200" y="105200"/>
            <a:chExt cx="1752600" cy="1418799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42DEBFC0-80DF-4ED7-A6B6-00EC21D8B9E5}"/>
                </a:ext>
              </a:extLst>
            </p:cNvPr>
            <p:cNvSpPr/>
            <p:nvPr/>
          </p:nvSpPr>
          <p:spPr>
            <a:xfrm>
              <a:off x="76200" y="105200"/>
              <a:ext cx="1752600" cy="1418799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  <a:p>
              <a:pPr algn="ctr"/>
              <a:r>
                <a:rPr lang="en-US" sz="1100" dirty="0"/>
                <a:t>This product contains dihydrogen oxide, a chemical known to the state of California to cause cancer and birth defects or other reproductive harm.</a:t>
              </a:r>
            </a:p>
          </p:txBody>
        </p: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913FAEDE-24E5-4579-B4E5-D572CED0B7EA}"/>
                </a:ext>
              </a:extLst>
            </p:cNvPr>
            <p:cNvGrpSpPr/>
            <p:nvPr/>
          </p:nvGrpSpPr>
          <p:grpSpPr>
            <a:xfrm>
              <a:off x="173976" y="133002"/>
              <a:ext cx="1575533" cy="276999"/>
              <a:chOff x="1021820" y="126642"/>
              <a:chExt cx="1575533" cy="276999"/>
            </a:xfrm>
          </p:grpSpPr>
          <p:sp>
            <p:nvSpPr>
              <p:cNvPr id="104" name="Rounded Rectangle 1">
                <a:extLst>
                  <a:ext uri="{FF2B5EF4-FFF2-40B4-BE49-F238E27FC236}">
                    <a16:creationId xmlns:a16="http://schemas.microsoft.com/office/drawing/2014/main" id="{1D9C595C-9BAA-4937-B6D1-2C55FE89CD7E}"/>
                  </a:ext>
                </a:extLst>
              </p:cNvPr>
              <p:cNvSpPr/>
              <p:nvPr/>
            </p:nvSpPr>
            <p:spPr>
              <a:xfrm>
                <a:off x="1049867" y="156004"/>
                <a:ext cx="1519440" cy="2267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13A519CC-4E4F-45CE-BC34-A957842EC927}"/>
                  </a:ext>
                </a:extLst>
              </p:cNvPr>
              <p:cNvSpPr txBox="1"/>
              <p:nvPr/>
            </p:nvSpPr>
            <p:spPr>
              <a:xfrm>
                <a:off x="1021820" y="126642"/>
                <a:ext cx="157553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>
                    <a:solidFill>
                      <a:schemeClr val="bg1"/>
                    </a:solidFill>
                    <a:latin typeface="Malgun Gothic" panose="020B0503020000020004" pitchFamily="34" charset="-127"/>
                    <a:ea typeface="Malgun Gothic" panose="020B0503020000020004" pitchFamily="34" charset="-127"/>
                    <a:cs typeface="Segoe UI Semibold" panose="020B0702040204020203" pitchFamily="34" charset="0"/>
                  </a:rPr>
                  <a:t>      WARNING</a:t>
                </a:r>
                <a:endParaRPr lang="en-US" sz="1000" b="1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  <a:cs typeface="Segoe UI Semibold" panose="020B0702040204020203" pitchFamily="34" charset="0"/>
                </a:endParaRPr>
              </a:p>
            </p:txBody>
          </p:sp>
        </p:grp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1B8030F7-2E03-499F-AC9C-0E8D9063DDCA}"/>
              </a:ext>
            </a:extLst>
          </p:cNvPr>
          <p:cNvGrpSpPr/>
          <p:nvPr/>
        </p:nvGrpSpPr>
        <p:grpSpPr>
          <a:xfrm>
            <a:off x="3740584" y="4531040"/>
            <a:ext cx="1752600" cy="1418799"/>
            <a:chOff x="76200" y="105200"/>
            <a:chExt cx="1752600" cy="1418799"/>
          </a:xfrm>
        </p:grpSpPr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F3B16291-9FEF-4929-8A01-6CA52EFFD51B}"/>
                </a:ext>
              </a:extLst>
            </p:cNvPr>
            <p:cNvSpPr/>
            <p:nvPr/>
          </p:nvSpPr>
          <p:spPr>
            <a:xfrm>
              <a:off x="76200" y="105200"/>
              <a:ext cx="1752600" cy="141879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  <a:p>
              <a:pPr algn="ctr"/>
              <a:r>
                <a:rPr lang="en-US" sz="1100" dirty="0"/>
                <a:t>This product contains dihydrogen oxide, a chemical known to the state of California to cause cancer and birth defects or other reproductive harm.</a:t>
              </a:r>
            </a:p>
          </p:txBody>
        </p: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39E4E3D9-1A2C-43C0-8277-2930F5FFDF7F}"/>
                </a:ext>
              </a:extLst>
            </p:cNvPr>
            <p:cNvGrpSpPr/>
            <p:nvPr/>
          </p:nvGrpSpPr>
          <p:grpSpPr>
            <a:xfrm>
              <a:off x="173976" y="133002"/>
              <a:ext cx="1575533" cy="276999"/>
              <a:chOff x="1021820" y="126642"/>
              <a:chExt cx="1575533" cy="276999"/>
            </a:xfrm>
          </p:grpSpPr>
          <p:sp>
            <p:nvSpPr>
              <p:cNvPr id="109" name="Rounded Rectangle 1">
                <a:extLst>
                  <a:ext uri="{FF2B5EF4-FFF2-40B4-BE49-F238E27FC236}">
                    <a16:creationId xmlns:a16="http://schemas.microsoft.com/office/drawing/2014/main" id="{A9CE6D1A-BFF4-478E-8CB1-B7DDD2EA4398}"/>
                  </a:ext>
                </a:extLst>
              </p:cNvPr>
              <p:cNvSpPr/>
              <p:nvPr/>
            </p:nvSpPr>
            <p:spPr>
              <a:xfrm>
                <a:off x="1049867" y="156004"/>
                <a:ext cx="1519440" cy="2267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66E3E5F7-5178-4A47-BB57-6FACA0871C27}"/>
                  </a:ext>
                </a:extLst>
              </p:cNvPr>
              <p:cNvSpPr txBox="1"/>
              <p:nvPr/>
            </p:nvSpPr>
            <p:spPr>
              <a:xfrm>
                <a:off x="1021820" y="126642"/>
                <a:ext cx="157553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>
                    <a:solidFill>
                      <a:schemeClr val="bg1"/>
                    </a:solidFill>
                    <a:latin typeface="Malgun Gothic" panose="020B0503020000020004" pitchFamily="34" charset="-127"/>
                    <a:ea typeface="Malgun Gothic" panose="020B0503020000020004" pitchFamily="34" charset="-127"/>
                    <a:cs typeface="Segoe UI Semibold" panose="020B0702040204020203" pitchFamily="34" charset="0"/>
                  </a:rPr>
                  <a:t>      WARNING</a:t>
                </a:r>
                <a:endParaRPr lang="en-US" sz="1000" b="1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  <a:cs typeface="Segoe UI Semibold" panose="020B0702040204020203" pitchFamily="34" charset="0"/>
                </a:endParaRPr>
              </a:p>
            </p:txBody>
          </p:sp>
        </p:grp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CE01DBA3-6739-41CE-BB1B-E0AE471626B2}"/>
              </a:ext>
            </a:extLst>
          </p:cNvPr>
          <p:cNvGrpSpPr/>
          <p:nvPr/>
        </p:nvGrpSpPr>
        <p:grpSpPr>
          <a:xfrm>
            <a:off x="5590960" y="100097"/>
            <a:ext cx="1752600" cy="1418799"/>
            <a:chOff x="76200" y="105200"/>
            <a:chExt cx="1752600" cy="1418799"/>
          </a:xfrm>
        </p:grpSpPr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EFB4EE2E-1470-4497-AC8C-0D249996F3A8}"/>
                </a:ext>
              </a:extLst>
            </p:cNvPr>
            <p:cNvSpPr/>
            <p:nvPr/>
          </p:nvSpPr>
          <p:spPr>
            <a:xfrm>
              <a:off x="76200" y="105200"/>
              <a:ext cx="1752600" cy="1418799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  <a:p>
              <a:pPr algn="ctr"/>
              <a:r>
                <a:rPr lang="en-US" sz="1100" dirty="0"/>
                <a:t>This product contains dihydrogen oxide, a chemical known to the state of California to cause cancer and birth defects or other reproductive harm.</a:t>
              </a:r>
            </a:p>
          </p:txBody>
        </p: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6B11CD5E-7651-4E6D-85F5-7D1FD2A59FCD}"/>
                </a:ext>
              </a:extLst>
            </p:cNvPr>
            <p:cNvGrpSpPr/>
            <p:nvPr/>
          </p:nvGrpSpPr>
          <p:grpSpPr>
            <a:xfrm>
              <a:off x="173976" y="133002"/>
              <a:ext cx="1575533" cy="276999"/>
              <a:chOff x="1021820" y="126642"/>
              <a:chExt cx="1575533" cy="276999"/>
            </a:xfrm>
          </p:grpSpPr>
          <p:sp>
            <p:nvSpPr>
              <p:cNvPr id="114" name="Rounded Rectangle 1">
                <a:extLst>
                  <a:ext uri="{FF2B5EF4-FFF2-40B4-BE49-F238E27FC236}">
                    <a16:creationId xmlns:a16="http://schemas.microsoft.com/office/drawing/2014/main" id="{41842AF8-F630-47EF-B324-9FFF4CF1ECAD}"/>
                  </a:ext>
                </a:extLst>
              </p:cNvPr>
              <p:cNvSpPr/>
              <p:nvPr/>
            </p:nvSpPr>
            <p:spPr>
              <a:xfrm>
                <a:off x="1049867" y="156004"/>
                <a:ext cx="1519440" cy="2267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93488A19-D6F8-4291-99ED-106C99D0F4BE}"/>
                  </a:ext>
                </a:extLst>
              </p:cNvPr>
              <p:cNvSpPr txBox="1"/>
              <p:nvPr/>
            </p:nvSpPr>
            <p:spPr>
              <a:xfrm>
                <a:off x="1021820" y="126642"/>
                <a:ext cx="157553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>
                    <a:solidFill>
                      <a:schemeClr val="bg1"/>
                    </a:solidFill>
                    <a:latin typeface="Malgun Gothic" panose="020B0503020000020004" pitchFamily="34" charset="-127"/>
                    <a:ea typeface="Malgun Gothic" panose="020B0503020000020004" pitchFamily="34" charset="-127"/>
                    <a:cs typeface="Segoe UI Semibold" panose="020B0702040204020203" pitchFamily="34" charset="0"/>
                  </a:rPr>
                  <a:t>      WARNING</a:t>
                </a:r>
                <a:endParaRPr lang="en-US" sz="1000" b="1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  <a:cs typeface="Segoe UI Semibold" panose="020B0702040204020203" pitchFamily="34" charset="0"/>
                </a:endParaRPr>
              </a:p>
            </p:txBody>
          </p:sp>
        </p:grp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F9B0B2AC-DDA0-472C-B901-0860030AABA5}"/>
              </a:ext>
            </a:extLst>
          </p:cNvPr>
          <p:cNvGrpSpPr/>
          <p:nvPr/>
        </p:nvGrpSpPr>
        <p:grpSpPr>
          <a:xfrm>
            <a:off x="5590960" y="1577078"/>
            <a:ext cx="1752600" cy="1418799"/>
            <a:chOff x="76200" y="105200"/>
            <a:chExt cx="1752600" cy="1418799"/>
          </a:xfrm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5D704F67-1058-4BB0-9043-04D38D4E5D11}"/>
                </a:ext>
              </a:extLst>
            </p:cNvPr>
            <p:cNvSpPr/>
            <p:nvPr/>
          </p:nvSpPr>
          <p:spPr>
            <a:xfrm>
              <a:off x="76200" y="105200"/>
              <a:ext cx="1752600" cy="141879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  <a:p>
              <a:pPr algn="ctr"/>
              <a:r>
                <a:rPr lang="en-US" sz="1100" dirty="0"/>
                <a:t>This product contains dihydrogen oxide, a chemical known to the state of California to cause cancer and birth defects or other reproductive harm.</a:t>
              </a:r>
            </a:p>
          </p:txBody>
        </p:sp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FC53BEE2-DD9B-4A91-AA8B-E9339159415E}"/>
                </a:ext>
              </a:extLst>
            </p:cNvPr>
            <p:cNvGrpSpPr/>
            <p:nvPr/>
          </p:nvGrpSpPr>
          <p:grpSpPr>
            <a:xfrm>
              <a:off x="173976" y="133002"/>
              <a:ext cx="1575533" cy="276999"/>
              <a:chOff x="1021820" y="126642"/>
              <a:chExt cx="1575533" cy="276999"/>
            </a:xfrm>
          </p:grpSpPr>
          <p:sp>
            <p:nvSpPr>
              <p:cNvPr id="119" name="Rounded Rectangle 1">
                <a:extLst>
                  <a:ext uri="{FF2B5EF4-FFF2-40B4-BE49-F238E27FC236}">
                    <a16:creationId xmlns:a16="http://schemas.microsoft.com/office/drawing/2014/main" id="{9043FD63-90B5-4FBB-A178-94768A83115D}"/>
                  </a:ext>
                </a:extLst>
              </p:cNvPr>
              <p:cNvSpPr/>
              <p:nvPr/>
            </p:nvSpPr>
            <p:spPr>
              <a:xfrm>
                <a:off x="1049867" y="156004"/>
                <a:ext cx="1519440" cy="2267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A2B2A259-40C8-4B3E-B61E-E44BFAD102C7}"/>
                  </a:ext>
                </a:extLst>
              </p:cNvPr>
              <p:cNvSpPr txBox="1"/>
              <p:nvPr/>
            </p:nvSpPr>
            <p:spPr>
              <a:xfrm>
                <a:off x="1021820" y="126642"/>
                <a:ext cx="157553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>
                    <a:solidFill>
                      <a:schemeClr val="bg1"/>
                    </a:solidFill>
                    <a:latin typeface="Malgun Gothic" panose="020B0503020000020004" pitchFamily="34" charset="-127"/>
                    <a:ea typeface="Malgun Gothic" panose="020B0503020000020004" pitchFamily="34" charset="-127"/>
                    <a:cs typeface="Segoe UI Semibold" panose="020B0702040204020203" pitchFamily="34" charset="0"/>
                  </a:rPr>
                  <a:t>      WARNING</a:t>
                </a:r>
                <a:endParaRPr lang="en-US" sz="1000" b="1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  <a:cs typeface="Segoe UI Semibold" panose="020B0702040204020203" pitchFamily="34" charset="0"/>
                </a:endParaRPr>
              </a:p>
            </p:txBody>
          </p:sp>
        </p:grp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EEBC6F14-1D87-45C9-AE90-5B26D7901A29}"/>
              </a:ext>
            </a:extLst>
          </p:cNvPr>
          <p:cNvGrpSpPr/>
          <p:nvPr/>
        </p:nvGrpSpPr>
        <p:grpSpPr>
          <a:xfrm>
            <a:off x="5590960" y="3054059"/>
            <a:ext cx="1752600" cy="1418799"/>
            <a:chOff x="76200" y="105200"/>
            <a:chExt cx="1752600" cy="1418799"/>
          </a:xfrm>
        </p:grpSpPr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9F240981-2597-4547-9328-8C5668F5100E}"/>
                </a:ext>
              </a:extLst>
            </p:cNvPr>
            <p:cNvSpPr/>
            <p:nvPr/>
          </p:nvSpPr>
          <p:spPr>
            <a:xfrm>
              <a:off x="76200" y="105200"/>
              <a:ext cx="1752600" cy="1418799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  <a:p>
              <a:pPr algn="ctr"/>
              <a:r>
                <a:rPr lang="en-US" sz="1100" dirty="0"/>
                <a:t>This product contains dihydrogen oxide, a chemical known to the state of California to cause cancer and birth defects or other reproductive harm.</a:t>
              </a:r>
            </a:p>
          </p:txBody>
        </p:sp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73AF81D5-27FC-48DF-94A1-67443C808739}"/>
                </a:ext>
              </a:extLst>
            </p:cNvPr>
            <p:cNvGrpSpPr/>
            <p:nvPr/>
          </p:nvGrpSpPr>
          <p:grpSpPr>
            <a:xfrm>
              <a:off x="173976" y="133002"/>
              <a:ext cx="1575533" cy="276999"/>
              <a:chOff x="1021820" y="126642"/>
              <a:chExt cx="1575533" cy="276999"/>
            </a:xfrm>
          </p:grpSpPr>
          <p:sp>
            <p:nvSpPr>
              <p:cNvPr id="124" name="Rounded Rectangle 1">
                <a:extLst>
                  <a:ext uri="{FF2B5EF4-FFF2-40B4-BE49-F238E27FC236}">
                    <a16:creationId xmlns:a16="http://schemas.microsoft.com/office/drawing/2014/main" id="{A47BBBD0-F5B8-48B5-922E-65907FA2BEEA}"/>
                  </a:ext>
                </a:extLst>
              </p:cNvPr>
              <p:cNvSpPr/>
              <p:nvPr/>
            </p:nvSpPr>
            <p:spPr>
              <a:xfrm>
                <a:off x="1049867" y="156004"/>
                <a:ext cx="1519440" cy="2267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12C65582-FB8F-4BF8-9D51-FF2C9CA5B80F}"/>
                  </a:ext>
                </a:extLst>
              </p:cNvPr>
              <p:cNvSpPr txBox="1"/>
              <p:nvPr/>
            </p:nvSpPr>
            <p:spPr>
              <a:xfrm>
                <a:off x="1021820" y="126642"/>
                <a:ext cx="157553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>
                    <a:solidFill>
                      <a:schemeClr val="bg1"/>
                    </a:solidFill>
                    <a:latin typeface="Malgun Gothic" panose="020B0503020000020004" pitchFamily="34" charset="-127"/>
                    <a:ea typeface="Malgun Gothic" panose="020B0503020000020004" pitchFamily="34" charset="-127"/>
                    <a:cs typeface="Segoe UI Semibold" panose="020B0702040204020203" pitchFamily="34" charset="0"/>
                  </a:rPr>
                  <a:t>      WARNING</a:t>
                </a:r>
                <a:endParaRPr lang="en-US" sz="1000" b="1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  <a:cs typeface="Segoe UI Semibold" panose="020B0702040204020203" pitchFamily="34" charset="0"/>
                </a:endParaRPr>
              </a:p>
            </p:txBody>
          </p:sp>
        </p:grp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B6B54EF7-ECD9-4E23-84EC-FC8EB2D6DC28}"/>
              </a:ext>
            </a:extLst>
          </p:cNvPr>
          <p:cNvGrpSpPr/>
          <p:nvPr/>
        </p:nvGrpSpPr>
        <p:grpSpPr>
          <a:xfrm>
            <a:off x="5590960" y="4531040"/>
            <a:ext cx="1752600" cy="1418799"/>
            <a:chOff x="76200" y="105200"/>
            <a:chExt cx="1752600" cy="1418799"/>
          </a:xfrm>
        </p:grpSpPr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0A0F101B-720F-4F7D-BFCC-D781BB8EC157}"/>
                </a:ext>
              </a:extLst>
            </p:cNvPr>
            <p:cNvSpPr/>
            <p:nvPr/>
          </p:nvSpPr>
          <p:spPr>
            <a:xfrm>
              <a:off x="76200" y="105200"/>
              <a:ext cx="1752600" cy="141879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  <a:p>
              <a:pPr algn="ctr"/>
              <a:r>
                <a:rPr lang="en-US" sz="1100" dirty="0"/>
                <a:t>This product contains dihydrogen oxide, a chemical known to the state of California to cause cancer and birth defects or other reproductive harm.</a:t>
              </a:r>
            </a:p>
          </p:txBody>
        </p:sp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48BF9E71-B248-4B44-A8DA-6B23F57C987F}"/>
                </a:ext>
              </a:extLst>
            </p:cNvPr>
            <p:cNvGrpSpPr/>
            <p:nvPr/>
          </p:nvGrpSpPr>
          <p:grpSpPr>
            <a:xfrm>
              <a:off x="173976" y="133002"/>
              <a:ext cx="1575533" cy="276999"/>
              <a:chOff x="1021820" y="126642"/>
              <a:chExt cx="1575533" cy="276999"/>
            </a:xfrm>
          </p:grpSpPr>
          <p:sp>
            <p:nvSpPr>
              <p:cNvPr id="129" name="Rounded Rectangle 1">
                <a:extLst>
                  <a:ext uri="{FF2B5EF4-FFF2-40B4-BE49-F238E27FC236}">
                    <a16:creationId xmlns:a16="http://schemas.microsoft.com/office/drawing/2014/main" id="{08931BFC-FF2E-46CB-9644-D17089C494F7}"/>
                  </a:ext>
                </a:extLst>
              </p:cNvPr>
              <p:cNvSpPr/>
              <p:nvPr/>
            </p:nvSpPr>
            <p:spPr>
              <a:xfrm>
                <a:off x="1049867" y="156004"/>
                <a:ext cx="1519440" cy="2267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A69A4503-6C09-4AD8-B6E6-1BC1BFA9320F}"/>
                  </a:ext>
                </a:extLst>
              </p:cNvPr>
              <p:cNvSpPr txBox="1"/>
              <p:nvPr/>
            </p:nvSpPr>
            <p:spPr>
              <a:xfrm>
                <a:off x="1021820" y="126642"/>
                <a:ext cx="157553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>
                    <a:solidFill>
                      <a:schemeClr val="bg1"/>
                    </a:solidFill>
                    <a:latin typeface="Malgun Gothic" panose="020B0503020000020004" pitchFamily="34" charset="-127"/>
                    <a:ea typeface="Malgun Gothic" panose="020B0503020000020004" pitchFamily="34" charset="-127"/>
                    <a:cs typeface="Segoe UI Semibold" panose="020B0702040204020203" pitchFamily="34" charset="0"/>
                  </a:rPr>
                  <a:t>      WARNING</a:t>
                </a:r>
                <a:endParaRPr lang="en-US" sz="1000" b="1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  <a:cs typeface="Segoe UI Semibold" panose="020B0702040204020203" pitchFamily="34" charset="0"/>
                </a:endParaRPr>
              </a:p>
            </p:txBody>
          </p:sp>
        </p:grp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B7E4782D-0E4F-477A-9F22-5E7D1A22B4F9}"/>
              </a:ext>
            </a:extLst>
          </p:cNvPr>
          <p:cNvGrpSpPr/>
          <p:nvPr/>
        </p:nvGrpSpPr>
        <p:grpSpPr>
          <a:xfrm>
            <a:off x="7441336" y="94121"/>
            <a:ext cx="1752600" cy="1418799"/>
            <a:chOff x="76200" y="105200"/>
            <a:chExt cx="1752600" cy="1418799"/>
          </a:xfrm>
        </p:grpSpPr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BB97EE7B-C9FC-4BFA-94CE-76498AE7B8A9}"/>
                </a:ext>
              </a:extLst>
            </p:cNvPr>
            <p:cNvSpPr/>
            <p:nvPr/>
          </p:nvSpPr>
          <p:spPr>
            <a:xfrm>
              <a:off x="76200" y="105200"/>
              <a:ext cx="1752600" cy="1418799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  <a:p>
              <a:pPr algn="ctr"/>
              <a:r>
                <a:rPr lang="en-US" sz="1100" dirty="0"/>
                <a:t>This product contains dihydrogen oxide, a chemical known to the state of California to cause cancer and birth defects or other reproductive harm.</a:t>
              </a:r>
            </a:p>
          </p:txBody>
        </p: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14F9B03D-A777-410D-B638-522D0A779956}"/>
                </a:ext>
              </a:extLst>
            </p:cNvPr>
            <p:cNvGrpSpPr/>
            <p:nvPr/>
          </p:nvGrpSpPr>
          <p:grpSpPr>
            <a:xfrm>
              <a:off x="173976" y="133002"/>
              <a:ext cx="1575533" cy="276999"/>
              <a:chOff x="1021820" y="126642"/>
              <a:chExt cx="1575533" cy="276999"/>
            </a:xfrm>
          </p:grpSpPr>
          <p:sp>
            <p:nvSpPr>
              <p:cNvPr id="134" name="Rounded Rectangle 1">
                <a:extLst>
                  <a:ext uri="{FF2B5EF4-FFF2-40B4-BE49-F238E27FC236}">
                    <a16:creationId xmlns:a16="http://schemas.microsoft.com/office/drawing/2014/main" id="{7A7D677D-CF29-41FC-B7FD-E41F24078D9B}"/>
                  </a:ext>
                </a:extLst>
              </p:cNvPr>
              <p:cNvSpPr/>
              <p:nvPr/>
            </p:nvSpPr>
            <p:spPr>
              <a:xfrm>
                <a:off x="1049867" y="156004"/>
                <a:ext cx="1519440" cy="2267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04407DAC-4AFC-40F0-A631-F1076E17810D}"/>
                  </a:ext>
                </a:extLst>
              </p:cNvPr>
              <p:cNvSpPr txBox="1"/>
              <p:nvPr/>
            </p:nvSpPr>
            <p:spPr>
              <a:xfrm>
                <a:off x="1021820" y="126642"/>
                <a:ext cx="157553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>
                    <a:solidFill>
                      <a:schemeClr val="bg1"/>
                    </a:solidFill>
                    <a:latin typeface="Malgun Gothic" panose="020B0503020000020004" pitchFamily="34" charset="-127"/>
                    <a:ea typeface="Malgun Gothic" panose="020B0503020000020004" pitchFamily="34" charset="-127"/>
                    <a:cs typeface="Segoe UI Semibold" panose="020B0702040204020203" pitchFamily="34" charset="0"/>
                  </a:rPr>
                  <a:t>      WARNING</a:t>
                </a:r>
                <a:endParaRPr lang="en-US" sz="1000" b="1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  <a:cs typeface="Segoe UI Semibold" panose="020B0702040204020203" pitchFamily="34" charset="0"/>
                </a:endParaRPr>
              </a:p>
            </p:txBody>
          </p:sp>
        </p:grp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43E58681-CF40-45A8-9672-A6CB0A255FF0}"/>
              </a:ext>
            </a:extLst>
          </p:cNvPr>
          <p:cNvGrpSpPr/>
          <p:nvPr/>
        </p:nvGrpSpPr>
        <p:grpSpPr>
          <a:xfrm>
            <a:off x="7441336" y="1571102"/>
            <a:ext cx="1752600" cy="1418799"/>
            <a:chOff x="76200" y="105200"/>
            <a:chExt cx="1752600" cy="1418799"/>
          </a:xfrm>
        </p:grpSpPr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785CB5A2-ACBE-4DCE-92D3-1C891C3DD881}"/>
                </a:ext>
              </a:extLst>
            </p:cNvPr>
            <p:cNvSpPr/>
            <p:nvPr/>
          </p:nvSpPr>
          <p:spPr>
            <a:xfrm>
              <a:off x="76200" y="105200"/>
              <a:ext cx="1752600" cy="141879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  <a:p>
              <a:pPr algn="ctr"/>
              <a:r>
                <a:rPr lang="en-US" sz="1100" dirty="0"/>
                <a:t>This product contains dihydrogen oxide, a chemical known to the state of California to cause cancer and birth defects or other reproductive harm.</a:t>
              </a:r>
            </a:p>
          </p:txBody>
        </p:sp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187DD628-A362-44E5-82EB-CB18C58E536C}"/>
                </a:ext>
              </a:extLst>
            </p:cNvPr>
            <p:cNvGrpSpPr/>
            <p:nvPr/>
          </p:nvGrpSpPr>
          <p:grpSpPr>
            <a:xfrm>
              <a:off x="173976" y="133002"/>
              <a:ext cx="1575533" cy="276999"/>
              <a:chOff x="1021820" y="126642"/>
              <a:chExt cx="1575533" cy="276999"/>
            </a:xfrm>
          </p:grpSpPr>
          <p:sp>
            <p:nvSpPr>
              <p:cNvPr id="139" name="Rounded Rectangle 1">
                <a:extLst>
                  <a:ext uri="{FF2B5EF4-FFF2-40B4-BE49-F238E27FC236}">
                    <a16:creationId xmlns:a16="http://schemas.microsoft.com/office/drawing/2014/main" id="{03F74AF7-D4BC-49B2-A0DA-22DFD522B254}"/>
                  </a:ext>
                </a:extLst>
              </p:cNvPr>
              <p:cNvSpPr/>
              <p:nvPr/>
            </p:nvSpPr>
            <p:spPr>
              <a:xfrm>
                <a:off x="1049867" y="156004"/>
                <a:ext cx="1519440" cy="2267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346A2575-CCC7-49D0-9D48-F26A3928E5F2}"/>
                  </a:ext>
                </a:extLst>
              </p:cNvPr>
              <p:cNvSpPr txBox="1"/>
              <p:nvPr/>
            </p:nvSpPr>
            <p:spPr>
              <a:xfrm>
                <a:off x="1021820" y="126642"/>
                <a:ext cx="157553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>
                    <a:solidFill>
                      <a:schemeClr val="bg1"/>
                    </a:solidFill>
                    <a:latin typeface="Malgun Gothic" panose="020B0503020000020004" pitchFamily="34" charset="-127"/>
                    <a:ea typeface="Malgun Gothic" panose="020B0503020000020004" pitchFamily="34" charset="-127"/>
                    <a:cs typeface="Segoe UI Semibold" panose="020B0702040204020203" pitchFamily="34" charset="0"/>
                  </a:rPr>
                  <a:t>      WARNING</a:t>
                </a:r>
                <a:endParaRPr lang="en-US" sz="1000" b="1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  <a:cs typeface="Segoe UI Semibold" panose="020B0702040204020203" pitchFamily="34" charset="0"/>
                </a:endParaRPr>
              </a:p>
            </p:txBody>
          </p:sp>
        </p:grp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EF6CC535-1ED8-4FE9-835E-E36A5BA611DE}"/>
              </a:ext>
            </a:extLst>
          </p:cNvPr>
          <p:cNvGrpSpPr/>
          <p:nvPr/>
        </p:nvGrpSpPr>
        <p:grpSpPr>
          <a:xfrm>
            <a:off x="7441336" y="3048083"/>
            <a:ext cx="1752600" cy="1418799"/>
            <a:chOff x="76200" y="105200"/>
            <a:chExt cx="1752600" cy="1418799"/>
          </a:xfrm>
        </p:grpSpPr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38C8E648-E03D-4F78-8EDD-DF8CC5A41F2E}"/>
                </a:ext>
              </a:extLst>
            </p:cNvPr>
            <p:cNvSpPr/>
            <p:nvPr/>
          </p:nvSpPr>
          <p:spPr>
            <a:xfrm>
              <a:off x="76200" y="105200"/>
              <a:ext cx="1752600" cy="1418799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  <a:p>
              <a:pPr algn="ctr"/>
              <a:r>
                <a:rPr lang="en-US" sz="1100" dirty="0"/>
                <a:t>This product contains dihydrogen oxide, a chemical known to the state of California to cause cancer and birth defects or other reproductive harm.</a:t>
              </a:r>
            </a:p>
          </p:txBody>
        </p:sp>
        <p:grpSp>
          <p:nvGrpSpPr>
            <p:cNvPr id="143" name="Group 142">
              <a:extLst>
                <a:ext uri="{FF2B5EF4-FFF2-40B4-BE49-F238E27FC236}">
                  <a16:creationId xmlns:a16="http://schemas.microsoft.com/office/drawing/2014/main" id="{69D89A48-7D4B-42DB-962F-50F527D404C6}"/>
                </a:ext>
              </a:extLst>
            </p:cNvPr>
            <p:cNvGrpSpPr/>
            <p:nvPr/>
          </p:nvGrpSpPr>
          <p:grpSpPr>
            <a:xfrm>
              <a:off x="173976" y="133002"/>
              <a:ext cx="1575533" cy="276999"/>
              <a:chOff x="1021820" y="126642"/>
              <a:chExt cx="1575533" cy="276999"/>
            </a:xfrm>
          </p:grpSpPr>
          <p:sp>
            <p:nvSpPr>
              <p:cNvPr id="144" name="Rounded Rectangle 1">
                <a:extLst>
                  <a:ext uri="{FF2B5EF4-FFF2-40B4-BE49-F238E27FC236}">
                    <a16:creationId xmlns:a16="http://schemas.microsoft.com/office/drawing/2014/main" id="{5DE7222D-34F1-4220-95B6-928024F5E95C}"/>
                  </a:ext>
                </a:extLst>
              </p:cNvPr>
              <p:cNvSpPr/>
              <p:nvPr/>
            </p:nvSpPr>
            <p:spPr>
              <a:xfrm>
                <a:off x="1049867" y="156004"/>
                <a:ext cx="1519440" cy="2267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BD41EB06-0EB8-4B43-8CE4-E8039DBC7569}"/>
                  </a:ext>
                </a:extLst>
              </p:cNvPr>
              <p:cNvSpPr txBox="1"/>
              <p:nvPr/>
            </p:nvSpPr>
            <p:spPr>
              <a:xfrm>
                <a:off x="1021820" y="126642"/>
                <a:ext cx="157553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>
                    <a:solidFill>
                      <a:schemeClr val="bg1"/>
                    </a:solidFill>
                    <a:latin typeface="Malgun Gothic" panose="020B0503020000020004" pitchFamily="34" charset="-127"/>
                    <a:ea typeface="Malgun Gothic" panose="020B0503020000020004" pitchFamily="34" charset="-127"/>
                    <a:cs typeface="Segoe UI Semibold" panose="020B0702040204020203" pitchFamily="34" charset="0"/>
                  </a:rPr>
                  <a:t>      WARNING</a:t>
                </a:r>
                <a:endParaRPr lang="en-US" sz="1000" b="1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  <a:cs typeface="Segoe UI Semibold" panose="020B0702040204020203" pitchFamily="34" charset="0"/>
                </a:endParaRPr>
              </a:p>
            </p:txBody>
          </p:sp>
        </p:grp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EBB7BA2A-B8C2-49B7-BCA2-4896FCD43E5A}"/>
              </a:ext>
            </a:extLst>
          </p:cNvPr>
          <p:cNvGrpSpPr/>
          <p:nvPr/>
        </p:nvGrpSpPr>
        <p:grpSpPr>
          <a:xfrm>
            <a:off x="7441336" y="4525064"/>
            <a:ext cx="1752600" cy="1418799"/>
            <a:chOff x="76200" y="105200"/>
            <a:chExt cx="1752600" cy="1418799"/>
          </a:xfrm>
        </p:grpSpPr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5FF49359-38DF-485A-A7A5-E7E72209D23C}"/>
                </a:ext>
              </a:extLst>
            </p:cNvPr>
            <p:cNvSpPr/>
            <p:nvPr/>
          </p:nvSpPr>
          <p:spPr>
            <a:xfrm>
              <a:off x="76200" y="105200"/>
              <a:ext cx="1752600" cy="141879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  <a:p>
              <a:pPr algn="ctr"/>
              <a:r>
                <a:rPr lang="en-US" sz="1100" dirty="0"/>
                <a:t>This product contains dihydrogen oxide, a chemical known to the state of California to cause cancer and birth defects or other reproductive harm.</a:t>
              </a:r>
            </a:p>
          </p:txBody>
        </p:sp>
        <p:grpSp>
          <p:nvGrpSpPr>
            <p:cNvPr id="148" name="Group 147">
              <a:extLst>
                <a:ext uri="{FF2B5EF4-FFF2-40B4-BE49-F238E27FC236}">
                  <a16:creationId xmlns:a16="http://schemas.microsoft.com/office/drawing/2014/main" id="{3F8BF0F8-FD87-400A-B29B-C79C11D40224}"/>
                </a:ext>
              </a:extLst>
            </p:cNvPr>
            <p:cNvGrpSpPr/>
            <p:nvPr/>
          </p:nvGrpSpPr>
          <p:grpSpPr>
            <a:xfrm>
              <a:off x="173976" y="133002"/>
              <a:ext cx="1575533" cy="276999"/>
              <a:chOff x="1021820" y="126642"/>
              <a:chExt cx="1575533" cy="276999"/>
            </a:xfrm>
          </p:grpSpPr>
          <p:sp>
            <p:nvSpPr>
              <p:cNvPr id="149" name="Rounded Rectangle 1">
                <a:extLst>
                  <a:ext uri="{FF2B5EF4-FFF2-40B4-BE49-F238E27FC236}">
                    <a16:creationId xmlns:a16="http://schemas.microsoft.com/office/drawing/2014/main" id="{76DDF3AB-5E1B-4839-B6F0-7245856A0DD5}"/>
                  </a:ext>
                </a:extLst>
              </p:cNvPr>
              <p:cNvSpPr/>
              <p:nvPr/>
            </p:nvSpPr>
            <p:spPr>
              <a:xfrm>
                <a:off x="1049867" y="156004"/>
                <a:ext cx="1519440" cy="2267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39E5B641-6606-4B79-93A3-AE9DC544FD9A}"/>
                  </a:ext>
                </a:extLst>
              </p:cNvPr>
              <p:cNvSpPr txBox="1"/>
              <p:nvPr/>
            </p:nvSpPr>
            <p:spPr>
              <a:xfrm>
                <a:off x="1021820" y="126642"/>
                <a:ext cx="157553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>
                    <a:solidFill>
                      <a:schemeClr val="bg1"/>
                    </a:solidFill>
                    <a:latin typeface="Malgun Gothic" panose="020B0503020000020004" pitchFamily="34" charset="-127"/>
                    <a:ea typeface="Malgun Gothic" panose="020B0503020000020004" pitchFamily="34" charset="-127"/>
                    <a:cs typeface="Segoe UI Semibold" panose="020B0702040204020203" pitchFamily="34" charset="0"/>
                  </a:rPr>
                  <a:t>      WARNING</a:t>
                </a:r>
                <a:endParaRPr lang="en-US" sz="1000" b="1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  <a:cs typeface="Segoe UI Semibold" panose="020B0702040204020203" pitchFamily="34" charset="0"/>
                </a:endParaRPr>
              </a:p>
            </p:txBody>
          </p:sp>
        </p:grpSp>
      </p:grpSp>
      <p:sp>
        <p:nvSpPr>
          <p:cNvPr id="152" name="Rectangle 151">
            <a:extLst>
              <a:ext uri="{FF2B5EF4-FFF2-40B4-BE49-F238E27FC236}">
                <a16:creationId xmlns:a16="http://schemas.microsoft.com/office/drawing/2014/main" id="{C0CE17AD-9BA8-4307-8606-1EBA6627B2B6}"/>
              </a:ext>
            </a:extLst>
          </p:cNvPr>
          <p:cNvSpPr/>
          <p:nvPr/>
        </p:nvSpPr>
        <p:spPr>
          <a:xfrm>
            <a:off x="76200" y="6030441"/>
            <a:ext cx="1752600" cy="141879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  <a:p>
            <a:pPr algn="ctr"/>
            <a:r>
              <a:rPr lang="en-US" sz="1100" dirty="0"/>
              <a:t>This product contains dihydrogen oxide, a chemical known to the state of California to cause cancer and birth defects or other reproductive harm.</a:t>
            </a:r>
          </a:p>
        </p:txBody>
      </p: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BCD920EF-0049-4604-A190-199E70243DA6}"/>
              </a:ext>
            </a:extLst>
          </p:cNvPr>
          <p:cNvGrpSpPr/>
          <p:nvPr/>
        </p:nvGrpSpPr>
        <p:grpSpPr>
          <a:xfrm>
            <a:off x="173976" y="6058243"/>
            <a:ext cx="1575533" cy="276999"/>
            <a:chOff x="1021820" y="126642"/>
            <a:chExt cx="1575533" cy="276999"/>
          </a:xfrm>
        </p:grpSpPr>
        <p:sp>
          <p:nvSpPr>
            <p:cNvPr id="154" name="Rounded Rectangle 1">
              <a:extLst>
                <a:ext uri="{FF2B5EF4-FFF2-40B4-BE49-F238E27FC236}">
                  <a16:creationId xmlns:a16="http://schemas.microsoft.com/office/drawing/2014/main" id="{86DCE080-25B2-4B84-9AAC-DE844337B4B1}"/>
                </a:ext>
              </a:extLst>
            </p:cNvPr>
            <p:cNvSpPr/>
            <p:nvPr/>
          </p:nvSpPr>
          <p:spPr>
            <a:xfrm>
              <a:off x="1049867" y="156004"/>
              <a:ext cx="1519440" cy="226742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DA589E1F-CA5E-40A9-BE8E-A8796A724E1F}"/>
                </a:ext>
              </a:extLst>
            </p:cNvPr>
            <p:cNvSpPr txBox="1"/>
            <p:nvPr/>
          </p:nvSpPr>
          <p:spPr>
            <a:xfrm>
              <a:off x="1021820" y="126642"/>
              <a:ext cx="15755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  <a:cs typeface="Segoe UI Semibold" panose="020B0702040204020203" pitchFamily="34" charset="0"/>
                </a:rPr>
                <a:t>      WARNING</a:t>
              </a:r>
              <a:endParaRPr lang="en-US" sz="10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Segoe UI Semibold" panose="020B0702040204020203" pitchFamily="34" charset="0"/>
              </a:endParaRPr>
            </a:p>
          </p:txBody>
        </p:sp>
      </p:grpSp>
      <p:sp>
        <p:nvSpPr>
          <p:cNvPr id="157" name="Rectangle 156">
            <a:extLst>
              <a:ext uri="{FF2B5EF4-FFF2-40B4-BE49-F238E27FC236}">
                <a16:creationId xmlns:a16="http://schemas.microsoft.com/office/drawing/2014/main" id="{76C96264-6203-4E37-BBBB-0FEE0E109B1D}"/>
              </a:ext>
            </a:extLst>
          </p:cNvPr>
          <p:cNvSpPr/>
          <p:nvPr/>
        </p:nvSpPr>
        <p:spPr>
          <a:xfrm>
            <a:off x="1926576" y="6030441"/>
            <a:ext cx="1752600" cy="141879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  <a:p>
            <a:pPr algn="ctr"/>
            <a:r>
              <a:rPr lang="en-US" sz="1100" dirty="0"/>
              <a:t>This product contains dihydrogen oxide, a chemical known to the state of California to cause cancer and birth defects or other reproductive harm.</a:t>
            </a:r>
          </a:p>
        </p:txBody>
      </p: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10FEA269-380D-40FE-8E4B-0729A3EBC89A}"/>
              </a:ext>
            </a:extLst>
          </p:cNvPr>
          <p:cNvGrpSpPr/>
          <p:nvPr/>
        </p:nvGrpSpPr>
        <p:grpSpPr>
          <a:xfrm>
            <a:off x="2024352" y="6058243"/>
            <a:ext cx="1575533" cy="276999"/>
            <a:chOff x="1021820" y="126642"/>
            <a:chExt cx="1575533" cy="276999"/>
          </a:xfrm>
        </p:grpSpPr>
        <p:sp>
          <p:nvSpPr>
            <p:cNvPr id="159" name="Rounded Rectangle 1">
              <a:extLst>
                <a:ext uri="{FF2B5EF4-FFF2-40B4-BE49-F238E27FC236}">
                  <a16:creationId xmlns:a16="http://schemas.microsoft.com/office/drawing/2014/main" id="{1454F3CB-045E-4B12-A7DF-8CA6382D07DF}"/>
                </a:ext>
              </a:extLst>
            </p:cNvPr>
            <p:cNvSpPr/>
            <p:nvPr/>
          </p:nvSpPr>
          <p:spPr>
            <a:xfrm>
              <a:off x="1049867" y="156004"/>
              <a:ext cx="1519440" cy="226742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549F4B36-CFAE-4C1E-A35B-B69201749E73}"/>
                </a:ext>
              </a:extLst>
            </p:cNvPr>
            <p:cNvSpPr txBox="1"/>
            <p:nvPr/>
          </p:nvSpPr>
          <p:spPr>
            <a:xfrm>
              <a:off x="1021820" y="126642"/>
              <a:ext cx="15755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  <a:cs typeface="Segoe UI Semibold" panose="020B0702040204020203" pitchFamily="34" charset="0"/>
                </a:rPr>
                <a:t>      WARNING</a:t>
              </a:r>
              <a:endParaRPr lang="en-US" sz="10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Segoe UI Semibold" panose="020B0702040204020203" pitchFamily="34" charset="0"/>
              </a:endParaRPr>
            </a:p>
          </p:txBody>
        </p:sp>
      </p:grpSp>
      <p:sp>
        <p:nvSpPr>
          <p:cNvPr id="162" name="Rectangle 161">
            <a:extLst>
              <a:ext uri="{FF2B5EF4-FFF2-40B4-BE49-F238E27FC236}">
                <a16:creationId xmlns:a16="http://schemas.microsoft.com/office/drawing/2014/main" id="{AA53B6DB-4CC1-43FB-871F-E2822F396584}"/>
              </a:ext>
            </a:extLst>
          </p:cNvPr>
          <p:cNvSpPr/>
          <p:nvPr/>
        </p:nvSpPr>
        <p:spPr>
          <a:xfrm>
            <a:off x="3740584" y="6025338"/>
            <a:ext cx="1752600" cy="141879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  <a:p>
            <a:pPr algn="ctr"/>
            <a:r>
              <a:rPr lang="en-US" sz="1100" dirty="0"/>
              <a:t>This product contains dihydrogen oxide, a chemical known to the state of California to cause cancer and birth defects or other reproductive harm.</a:t>
            </a:r>
          </a:p>
        </p:txBody>
      </p: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21460BF9-0132-4870-A4ED-CDC98E17AEDC}"/>
              </a:ext>
            </a:extLst>
          </p:cNvPr>
          <p:cNvGrpSpPr/>
          <p:nvPr/>
        </p:nvGrpSpPr>
        <p:grpSpPr>
          <a:xfrm>
            <a:off x="3838360" y="6053140"/>
            <a:ext cx="1575533" cy="276999"/>
            <a:chOff x="1021820" y="126642"/>
            <a:chExt cx="1575533" cy="276999"/>
          </a:xfrm>
        </p:grpSpPr>
        <p:sp>
          <p:nvSpPr>
            <p:cNvPr id="164" name="Rounded Rectangle 1">
              <a:extLst>
                <a:ext uri="{FF2B5EF4-FFF2-40B4-BE49-F238E27FC236}">
                  <a16:creationId xmlns:a16="http://schemas.microsoft.com/office/drawing/2014/main" id="{8BFC6BBD-A4FA-4247-97AA-4BD7A00B431E}"/>
                </a:ext>
              </a:extLst>
            </p:cNvPr>
            <p:cNvSpPr/>
            <p:nvPr/>
          </p:nvSpPr>
          <p:spPr>
            <a:xfrm>
              <a:off x="1049867" y="156004"/>
              <a:ext cx="1519440" cy="226742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1D1DA986-1663-4EFC-ACBB-F97B0CBE7687}"/>
                </a:ext>
              </a:extLst>
            </p:cNvPr>
            <p:cNvSpPr txBox="1"/>
            <p:nvPr/>
          </p:nvSpPr>
          <p:spPr>
            <a:xfrm>
              <a:off x="1021820" y="126642"/>
              <a:ext cx="15755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  <a:cs typeface="Segoe UI Semibold" panose="020B0702040204020203" pitchFamily="34" charset="0"/>
                </a:rPr>
                <a:t>      WARNING</a:t>
              </a:r>
              <a:endParaRPr lang="en-US" sz="10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Segoe UI Semibold" panose="020B0702040204020203" pitchFamily="34" charset="0"/>
              </a:endParaRPr>
            </a:p>
          </p:txBody>
        </p:sp>
      </p:grpSp>
      <p:sp>
        <p:nvSpPr>
          <p:cNvPr id="167" name="Rectangle 166">
            <a:extLst>
              <a:ext uri="{FF2B5EF4-FFF2-40B4-BE49-F238E27FC236}">
                <a16:creationId xmlns:a16="http://schemas.microsoft.com/office/drawing/2014/main" id="{0C65EA8D-D74E-4EAD-B2B9-E09BF1543B66}"/>
              </a:ext>
            </a:extLst>
          </p:cNvPr>
          <p:cNvSpPr/>
          <p:nvPr/>
        </p:nvSpPr>
        <p:spPr>
          <a:xfrm>
            <a:off x="5590960" y="6025338"/>
            <a:ext cx="1752600" cy="141879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  <a:p>
            <a:pPr algn="ctr"/>
            <a:r>
              <a:rPr lang="en-US" sz="1100" dirty="0"/>
              <a:t>This product contains dihydrogen oxide, a chemical known to the state of California to cause cancer and birth defects or other reproductive harm.</a:t>
            </a:r>
          </a:p>
        </p:txBody>
      </p: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86C96889-9995-4782-BCE9-8FDAD849C8FA}"/>
              </a:ext>
            </a:extLst>
          </p:cNvPr>
          <p:cNvGrpSpPr/>
          <p:nvPr/>
        </p:nvGrpSpPr>
        <p:grpSpPr>
          <a:xfrm>
            <a:off x="5688736" y="6053140"/>
            <a:ext cx="1575533" cy="276999"/>
            <a:chOff x="1021820" y="126642"/>
            <a:chExt cx="1575533" cy="276999"/>
          </a:xfrm>
        </p:grpSpPr>
        <p:sp>
          <p:nvSpPr>
            <p:cNvPr id="169" name="Rounded Rectangle 1">
              <a:extLst>
                <a:ext uri="{FF2B5EF4-FFF2-40B4-BE49-F238E27FC236}">
                  <a16:creationId xmlns:a16="http://schemas.microsoft.com/office/drawing/2014/main" id="{2A5B940E-A225-4B04-9226-18D9568A2E3B}"/>
                </a:ext>
              </a:extLst>
            </p:cNvPr>
            <p:cNvSpPr/>
            <p:nvPr/>
          </p:nvSpPr>
          <p:spPr>
            <a:xfrm>
              <a:off x="1049867" y="156004"/>
              <a:ext cx="1519440" cy="226742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E5CB9CEA-9363-47DA-89A6-DECA208BF18E}"/>
                </a:ext>
              </a:extLst>
            </p:cNvPr>
            <p:cNvSpPr txBox="1"/>
            <p:nvPr/>
          </p:nvSpPr>
          <p:spPr>
            <a:xfrm>
              <a:off x="1021820" y="126642"/>
              <a:ext cx="15755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  <a:cs typeface="Segoe UI Semibold" panose="020B0702040204020203" pitchFamily="34" charset="0"/>
                </a:rPr>
                <a:t>      WARNING</a:t>
              </a:r>
              <a:endParaRPr lang="en-US" sz="10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Segoe UI Semibold" panose="020B0702040204020203" pitchFamily="34" charset="0"/>
              </a:endParaRPr>
            </a:p>
          </p:txBody>
        </p:sp>
      </p:grpSp>
      <p:sp>
        <p:nvSpPr>
          <p:cNvPr id="172" name="Rectangle 171">
            <a:extLst>
              <a:ext uri="{FF2B5EF4-FFF2-40B4-BE49-F238E27FC236}">
                <a16:creationId xmlns:a16="http://schemas.microsoft.com/office/drawing/2014/main" id="{2D4C0E7C-36DE-4EB4-B8DA-75F5920662E7}"/>
              </a:ext>
            </a:extLst>
          </p:cNvPr>
          <p:cNvSpPr/>
          <p:nvPr/>
        </p:nvSpPr>
        <p:spPr>
          <a:xfrm>
            <a:off x="7441336" y="6019362"/>
            <a:ext cx="1752600" cy="141879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  <a:p>
            <a:pPr algn="ctr"/>
            <a:r>
              <a:rPr lang="en-US" sz="1100" dirty="0"/>
              <a:t>This product contains dihydrogen oxide, a chemical known to the state of California to cause cancer and birth defects or other reproductive harm.</a:t>
            </a:r>
          </a:p>
        </p:txBody>
      </p: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73DE9157-58ED-4B4B-A9A0-F182B8C1C764}"/>
              </a:ext>
            </a:extLst>
          </p:cNvPr>
          <p:cNvGrpSpPr/>
          <p:nvPr/>
        </p:nvGrpSpPr>
        <p:grpSpPr>
          <a:xfrm>
            <a:off x="7539112" y="6047164"/>
            <a:ext cx="1575533" cy="276999"/>
            <a:chOff x="1021820" y="126642"/>
            <a:chExt cx="1575533" cy="276999"/>
          </a:xfrm>
        </p:grpSpPr>
        <p:sp>
          <p:nvSpPr>
            <p:cNvPr id="174" name="Rounded Rectangle 1">
              <a:extLst>
                <a:ext uri="{FF2B5EF4-FFF2-40B4-BE49-F238E27FC236}">
                  <a16:creationId xmlns:a16="http://schemas.microsoft.com/office/drawing/2014/main" id="{ABFCB4DA-00AF-4380-8F95-72D088CA5498}"/>
                </a:ext>
              </a:extLst>
            </p:cNvPr>
            <p:cNvSpPr/>
            <p:nvPr/>
          </p:nvSpPr>
          <p:spPr>
            <a:xfrm>
              <a:off x="1049867" y="156004"/>
              <a:ext cx="1519440" cy="226742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CE644EB9-3B6F-4C68-A06F-1A04912DF82A}"/>
                </a:ext>
              </a:extLst>
            </p:cNvPr>
            <p:cNvSpPr txBox="1"/>
            <p:nvPr/>
          </p:nvSpPr>
          <p:spPr>
            <a:xfrm>
              <a:off x="1021820" y="126642"/>
              <a:ext cx="15755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  <a:cs typeface="Segoe UI Semibold" panose="020B0702040204020203" pitchFamily="34" charset="0"/>
                </a:rPr>
                <a:t>      WARNING</a:t>
              </a:r>
              <a:endParaRPr lang="en-US" sz="10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Segoe UI Semibold" panose="020B07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8217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452</TotalTime>
  <Words>676</Words>
  <Application>Microsoft Office PowerPoint</Application>
  <PresentationFormat>Custom</PresentationFormat>
  <Paragraphs>76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Malgun Gothic</vt:lpstr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</dc:creator>
  <cp:lastModifiedBy>Tim</cp:lastModifiedBy>
  <cp:revision>32</cp:revision>
  <cp:lastPrinted>2018-07-30T20:20:46Z</cp:lastPrinted>
  <dcterms:created xsi:type="dcterms:W3CDTF">2016-07-13T22:23:39Z</dcterms:created>
  <dcterms:modified xsi:type="dcterms:W3CDTF">2019-06-17T23:59:45Z</dcterms:modified>
</cp:coreProperties>
</file>