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DA0EAE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34ED78C-1600-4AD1-9AB6-1C99BC4DD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1369314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962A69-9C0D-4C5A-BCAD-8FC5C5930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3200"/>
            <a:ext cx="1369314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6DDF9E-2D13-4206-A803-56DE1344F5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05400"/>
            <a:ext cx="1369314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59BF22-7B97-4C82-A891-8C61D9604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"/>
            <a:ext cx="1369314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7D5A3F-0B80-492E-8769-94907004B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369314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FE33F6-713D-4471-926A-6DEE7C34E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5400"/>
            <a:ext cx="1369314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D49BF-2345-402E-B6E8-851532B9E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1369314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14D71A-66A1-48DE-A4FC-73DC3CFE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43200"/>
            <a:ext cx="1369314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633EF-7F90-496E-9F6A-A4214384D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1369314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A57A07-8111-4B90-A491-E2005FE35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1000"/>
            <a:ext cx="1369314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580101-590E-495F-81E3-6CE5F9B6A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3200"/>
            <a:ext cx="1369314" cy="228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B545DAE-645F-4191-81A2-F783D030F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05400"/>
            <a:ext cx="1369314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5F8E6A-EFA4-4CFB-9326-CEE83170D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1000"/>
            <a:ext cx="1369314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47BDEF-2EE3-40BC-8244-7F02B06DC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43200"/>
            <a:ext cx="1369314" cy="228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3E90B08-1DDF-420F-928F-46614751C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05400"/>
            <a:ext cx="1369314" cy="228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3DF87D-0C41-4E9F-8D5E-809CF2C36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31" y="381000"/>
            <a:ext cx="1369314" cy="228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46318E-F2CE-4216-9292-F2E1CDA7F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31" y="2743200"/>
            <a:ext cx="1369314" cy="2286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BF4BD9-4CC9-48FE-AF89-A2BC1D4F1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31" y="5105400"/>
            <a:ext cx="136931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2019-06-19T22:33:02Z</cp:lastPrinted>
  <dcterms:created xsi:type="dcterms:W3CDTF">2016-07-13T22:23:39Z</dcterms:created>
  <dcterms:modified xsi:type="dcterms:W3CDTF">2019-07-03T19:28:20Z</dcterms:modified>
</cp:coreProperties>
</file>