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36" y="10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2D9AD-5523-47F8-874B-9D49D52EF2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2022535" cy="14477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FD7E4-BCE7-4C5D-A0B5-AA8D714250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2022535" cy="14477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397A6F-F109-4B2F-A558-7F25575F65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00405"/>
            <a:ext cx="2022535" cy="1447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2282D48-B4F9-4CA8-A2D8-07BF8C9E99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24405"/>
            <a:ext cx="2022535" cy="1447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2CFFB2-0EF9-43B8-B897-6C76A117F3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48405"/>
            <a:ext cx="2022535" cy="1447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963398-C618-410A-A1CE-8158B9F724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2400"/>
            <a:ext cx="2022535" cy="1447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54FC50-943F-4AB1-9A56-0F28FFF62E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76400"/>
            <a:ext cx="2022535" cy="1447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7453A6-56EA-4F7B-A20C-215FE5604C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200405"/>
            <a:ext cx="2022535" cy="1447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D8B07C7-B2CE-453B-8D3F-D3FCBE0E13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724405"/>
            <a:ext cx="2022535" cy="1447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797F72D-8973-4400-99DD-4771C4FFAB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248405"/>
            <a:ext cx="2022535" cy="14477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31B7DC-28C4-45C9-9875-DEE50C636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0" y="152400"/>
            <a:ext cx="2022535" cy="14477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992A75A-2F0E-4B7F-B4B4-A4F555BADC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0" y="1676400"/>
            <a:ext cx="2022535" cy="1447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71BEFB-5B1F-412D-A3D0-63BD57FA9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0" y="3200405"/>
            <a:ext cx="2022535" cy="1447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FDE0045-2AD7-419D-B7E3-10799BFA26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0" y="4724405"/>
            <a:ext cx="2022535" cy="14477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C0AFE7D-FA23-47B8-95B3-E7BB495178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0" y="6248405"/>
            <a:ext cx="2022535" cy="144779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644E1C-7F0C-4C4C-94E7-2181C8FE26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40" y="152400"/>
            <a:ext cx="2022535" cy="14477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4A882D-EFFF-40D7-8699-897EAF634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40" y="1676400"/>
            <a:ext cx="2022535" cy="14477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11D017-E1EB-4A3D-8723-4EF46FB610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40" y="3200405"/>
            <a:ext cx="2022535" cy="14477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D429C22-D9C8-42D8-8047-B49038356C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40" y="4724405"/>
            <a:ext cx="2022535" cy="14477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2D00BD-E5EC-4AF8-8F8C-CC56BD4EC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40" y="6248405"/>
            <a:ext cx="2022535" cy="1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31</cp:revision>
  <cp:lastPrinted>2019-07-30T20:07:30Z</cp:lastPrinted>
  <dcterms:created xsi:type="dcterms:W3CDTF">2016-07-13T22:23:39Z</dcterms:created>
  <dcterms:modified xsi:type="dcterms:W3CDTF">2019-07-30T20:17:30Z</dcterms:modified>
</cp:coreProperties>
</file>