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5"/>
    <a:srgbClr val="941C83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2" autoAdjust="0"/>
  </p:normalViewPr>
  <p:slideViewPr>
    <p:cSldViewPr>
      <p:cViewPr varScale="1">
        <p:scale>
          <a:sx n="86" d="100"/>
          <a:sy n="86" d="100"/>
        </p:scale>
        <p:origin x="738" y="7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9525000" y="0"/>
            <a:ext cx="0" cy="7696200"/>
          </a:xfrm>
          <a:prstGeom prst="line">
            <a:avLst/>
          </a:prstGeom>
          <a:ln w="1238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200" y="156209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200" y="302534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200" y="448945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" y="594360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05000" y="10520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905000" y="156210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05000" y="302534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905000" y="448945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05000" y="594360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33800" y="10519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733800" y="156209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33800" y="3025347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733800" y="448944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33800" y="594359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578775" y="10520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578775" y="156210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578775" y="302534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578775" y="448945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578775" y="594360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400925" y="10519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400925" y="1562097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00925" y="3025346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400925" y="448944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400925" y="594359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Secret Criminal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Nerd Syndicate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auge Heavy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101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176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Gauge Heavy</vt:lpstr>
      <vt:lpstr>Rockwell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33</cp:revision>
  <cp:lastPrinted>2018-07-30T20:20:46Z</cp:lastPrinted>
  <dcterms:created xsi:type="dcterms:W3CDTF">2016-07-13T22:23:39Z</dcterms:created>
  <dcterms:modified xsi:type="dcterms:W3CDTF">2021-05-12T22:28:38Z</dcterms:modified>
</cp:coreProperties>
</file>