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86" d="100"/>
          <a:sy n="86" d="100"/>
        </p:scale>
        <p:origin x="1470" y="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6200" y="165522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241722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74472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477725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02125" y="165522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02125" y="241722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2125" y="4744726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2125" y="5477725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165522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241722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744726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477725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165522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241722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744726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477725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165522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241722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744726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477725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2E7AE7-7A8B-4220-BEE7-C1C76799D61D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AA1B852-D9E1-4423-82B3-B94E29FD71AF}"/>
              </a:ext>
            </a:extLst>
          </p:cNvPr>
          <p:cNvSpPr/>
          <p:nvPr/>
        </p:nvSpPr>
        <p:spPr>
          <a:xfrm>
            <a:off x="74340" y="6210724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6560257-7DC7-44E3-867C-6F35C4DEBB77}"/>
              </a:ext>
            </a:extLst>
          </p:cNvPr>
          <p:cNvSpPr/>
          <p:nvPr/>
        </p:nvSpPr>
        <p:spPr>
          <a:xfrm>
            <a:off x="74340" y="6943723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4431A6-AB36-46D5-A840-AD8B480969A5}"/>
              </a:ext>
            </a:extLst>
          </p:cNvPr>
          <p:cNvSpPr/>
          <p:nvPr/>
        </p:nvSpPr>
        <p:spPr>
          <a:xfrm>
            <a:off x="1900265" y="6210724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471200-122F-4585-A4B0-1E6D9BA7AE5E}"/>
              </a:ext>
            </a:extLst>
          </p:cNvPr>
          <p:cNvSpPr/>
          <p:nvPr/>
        </p:nvSpPr>
        <p:spPr>
          <a:xfrm>
            <a:off x="1900265" y="6943723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80D5CF-FE32-4D69-93C2-0DD5C6540519}"/>
              </a:ext>
            </a:extLst>
          </p:cNvPr>
          <p:cNvSpPr/>
          <p:nvPr/>
        </p:nvSpPr>
        <p:spPr>
          <a:xfrm>
            <a:off x="3729065" y="6210724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A761D-229B-4C6A-A21E-DCF03CC89273}"/>
              </a:ext>
            </a:extLst>
          </p:cNvPr>
          <p:cNvSpPr/>
          <p:nvPr/>
        </p:nvSpPr>
        <p:spPr>
          <a:xfrm>
            <a:off x="3729065" y="6943723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451ABAC-60DD-4857-98AD-7A74C05195E1}"/>
              </a:ext>
            </a:extLst>
          </p:cNvPr>
          <p:cNvSpPr/>
          <p:nvPr/>
        </p:nvSpPr>
        <p:spPr>
          <a:xfrm>
            <a:off x="5557865" y="6210724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D4397-DBDB-42B8-8E17-C0DBE65CC7CB}"/>
              </a:ext>
            </a:extLst>
          </p:cNvPr>
          <p:cNvSpPr/>
          <p:nvPr/>
        </p:nvSpPr>
        <p:spPr>
          <a:xfrm>
            <a:off x="5557865" y="6943723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FF38D4-5D90-40DE-AA48-BAD142D4BF2F}"/>
              </a:ext>
            </a:extLst>
          </p:cNvPr>
          <p:cNvSpPr/>
          <p:nvPr/>
        </p:nvSpPr>
        <p:spPr>
          <a:xfrm>
            <a:off x="7386665" y="6210724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53E8CF-674B-4515-B724-18B0402188F2}"/>
              </a:ext>
            </a:extLst>
          </p:cNvPr>
          <p:cNvSpPr/>
          <p:nvPr/>
        </p:nvSpPr>
        <p:spPr>
          <a:xfrm>
            <a:off x="7386665" y="6943723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DAF1847-B8E9-4D3F-97BF-456D96C36E58}"/>
              </a:ext>
            </a:extLst>
          </p:cNvPr>
          <p:cNvSpPr/>
          <p:nvPr/>
        </p:nvSpPr>
        <p:spPr>
          <a:xfrm>
            <a:off x="74340" y="11639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B65A18-0010-4447-AA64-1609E53101A1}"/>
              </a:ext>
            </a:extLst>
          </p:cNvPr>
          <p:cNvSpPr/>
          <p:nvPr/>
        </p:nvSpPr>
        <p:spPr>
          <a:xfrm>
            <a:off x="74340" y="87839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8C328C-9193-4223-9136-8A732BBC987A}"/>
              </a:ext>
            </a:extLst>
          </p:cNvPr>
          <p:cNvSpPr/>
          <p:nvPr/>
        </p:nvSpPr>
        <p:spPr>
          <a:xfrm>
            <a:off x="1900265" y="11639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385BB2-A759-4160-ABE1-C05B36CF0965}"/>
              </a:ext>
            </a:extLst>
          </p:cNvPr>
          <p:cNvSpPr/>
          <p:nvPr/>
        </p:nvSpPr>
        <p:spPr>
          <a:xfrm>
            <a:off x="1900265" y="87839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70957DB-C0F5-44F5-B2E4-91E540720DF9}"/>
              </a:ext>
            </a:extLst>
          </p:cNvPr>
          <p:cNvSpPr/>
          <p:nvPr/>
        </p:nvSpPr>
        <p:spPr>
          <a:xfrm>
            <a:off x="3729065" y="116392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7D0C5DD-E36A-4857-84FC-0995275C3BCB}"/>
              </a:ext>
            </a:extLst>
          </p:cNvPr>
          <p:cNvSpPr/>
          <p:nvPr/>
        </p:nvSpPr>
        <p:spPr>
          <a:xfrm>
            <a:off x="3729065" y="878392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8F7E47C-5B54-46F3-9EDF-590C0A9BF85C}"/>
              </a:ext>
            </a:extLst>
          </p:cNvPr>
          <p:cNvSpPr/>
          <p:nvPr/>
        </p:nvSpPr>
        <p:spPr>
          <a:xfrm>
            <a:off x="5557865" y="11639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6097678-A27A-4939-84F2-4D564ECCCE68}"/>
              </a:ext>
            </a:extLst>
          </p:cNvPr>
          <p:cNvSpPr/>
          <p:nvPr/>
        </p:nvSpPr>
        <p:spPr>
          <a:xfrm>
            <a:off x="5557865" y="87839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86D092-6D74-400E-9287-66B535CE058E}"/>
              </a:ext>
            </a:extLst>
          </p:cNvPr>
          <p:cNvSpPr/>
          <p:nvPr/>
        </p:nvSpPr>
        <p:spPr>
          <a:xfrm>
            <a:off x="7386665" y="11639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7DC297-2940-4CB4-8A89-8AE95DE37E65}"/>
              </a:ext>
            </a:extLst>
          </p:cNvPr>
          <p:cNvSpPr/>
          <p:nvPr/>
        </p:nvSpPr>
        <p:spPr>
          <a:xfrm>
            <a:off x="7386665" y="87839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EFE1AF0-A57E-43AC-9301-5A0E504E5929}"/>
              </a:ext>
            </a:extLst>
          </p:cNvPr>
          <p:cNvSpPr/>
          <p:nvPr/>
        </p:nvSpPr>
        <p:spPr>
          <a:xfrm>
            <a:off x="74340" y="319405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49BD3CA-38AB-4692-A402-035E6E1FC16B}"/>
              </a:ext>
            </a:extLst>
          </p:cNvPr>
          <p:cNvSpPr/>
          <p:nvPr/>
        </p:nvSpPr>
        <p:spPr>
          <a:xfrm>
            <a:off x="1900265" y="319405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6D7161-1959-4F72-9A3F-695AE2B32098}"/>
              </a:ext>
            </a:extLst>
          </p:cNvPr>
          <p:cNvSpPr/>
          <p:nvPr/>
        </p:nvSpPr>
        <p:spPr>
          <a:xfrm>
            <a:off x="3729065" y="3194050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F2137D-9342-45E0-BDF9-65AE11E0BCBF}"/>
              </a:ext>
            </a:extLst>
          </p:cNvPr>
          <p:cNvSpPr/>
          <p:nvPr/>
        </p:nvSpPr>
        <p:spPr>
          <a:xfrm>
            <a:off x="5557865" y="319405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795127-BB2F-4481-B304-F9E9A8D2826F}"/>
              </a:ext>
            </a:extLst>
          </p:cNvPr>
          <p:cNvSpPr/>
          <p:nvPr/>
        </p:nvSpPr>
        <p:spPr>
          <a:xfrm>
            <a:off x="7386665" y="319405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Approved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Ring 0 only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F1C8FA-4862-429C-A866-3D0FD8531571}"/>
              </a:ext>
            </a:extLst>
          </p:cNvPr>
          <p:cNvSpPr/>
          <p:nvPr/>
        </p:nvSpPr>
        <p:spPr>
          <a:xfrm>
            <a:off x="74340" y="398272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8B1BD4-BBE2-4CA7-804D-8C880042E541}"/>
              </a:ext>
            </a:extLst>
          </p:cNvPr>
          <p:cNvSpPr/>
          <p:nvPr/>
        </p:nvSpPr>
        <p:spPr>
          <a:xfrm>
            <a:off x="1900265" y="3982726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1660E5-D2C7-4A39-A11D-2935F9BCB8D1}"/>
              </a:ext>
            </a:extLst>
          </p:cNvPr>
          <p:cNvSpPr/>
          <p:nvPr/>
        </p:nvSpPr>
        <p:spPr>
          <a:xfrm>
            <a:off x="3729065" y="3982726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FE10432-876C-4213-B90A-C4B0DEBF722B}"/>
              </a:ext>
            </a:extLst>
          </p:cNvPr>
          <p:cNvSpPr/>
          <p:nvPr/>
        </p:nvSpPr>
        <p:spPr>
          <a:xfrm>
            <a:off x="5557865" y="3982726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FFFA8C0-6242-444D-845D-1BC81EBF65E7}"/>
              </a:ext>
            </a:extLst>
          </p:cNvPr>
          <p:cNvSpPr/>
          <p:nvPr/>
        </p:nvSpPr>
        <p:spPr>
          <a:xfrm>
            <a:off x="7386665" y="3982726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For use 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Franklin Gothic Demi" panose="020B0703020102020204" pitchFamily="34" charset="0"/>
              </a:rPr>
              <a:t>Port 23 only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276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Demi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25</cp:revision>
  <cp:lastPrinted>2020-02-02T23:28:59Z</cp:lastPrinted>
  <dcterms:created xsi:type="dcterms:W3CDTF">2016-07-13T22:23:39Z</dcterms:created>
  <dcterms:modified xsi:type="dcterms:W3CDTF">2021-07-24T22:56:02Z</dcterms:modified>
</cp:coreProperties>
</file>