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7" d="100"/>
          <a:sy n="77" d="100"/>
        </p:scale>
        <p:origin x="318" y="42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C35F5-651F-4B44-A57B-67E65BEAF5AA}"/>
              </a:ext>
            </a:extLst>
          </p:cNvPr>
          <p:cNvSpPr/>
          <p:nvPr/>
        </p:nvSpPr>
        <p:spPr>
          <a:xfrm>
            <a:off x="152400" y="152400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92683-7B8F-4085-9B9F-CC7A3CBFAA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0749"/>
            <a:ext cx="1295400" cy="172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E3F4A-5D41-4689-9D91-788F8116B413}"/>
              </a:ext>
            </a:extLst>
          </p:cNvPr>
          <p:cNvSpPr txBox="1"/>
          <p:nvPr/>
        </p:nvSpPr>
        <p:spPr>
          <a:xfrm>
            <a:off x="205740" y="1997949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6664C10-F09D-4B1C-99A8-8C863662EA42}"/>
              </a:ext>
            </a:extLst>
          </p:cNvPr>
          <p:cNvSpPr/>
          <p:nvPr/>
        </p:nvSpPr>
        <p:spPr>
          <a:xfrm>
            <a:off x="152400" y="2701073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13A08CD3-59AA-42D2-896F-AF02ABCBF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22"/>
            <a:ext cx="1295400" cy="17272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4A05D13-4F1F-450B-9780-97A3D778EDE7}"/>
              </a:ext>
            </a:extLst>
          </p:cNvPr>
          <p:cNvSpPr txBox="1"/>
          <p:nvPr/>
        </p:nvSpPr>
        <p:spPr>
          <a:xfrm>
            <a:off x="205740" y="4546622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A51A76-C720-4D40-9B8D-D1C442591E94}"/>
              </a:ext>
            </a:extLst>
          </p:cNvPr>
          <p:cNvSpPr/>
          <p:nvPr/>
        </p:nvSpPr>
        <p:spPr>
          <a:xfrm>
            <a:off x="1828797" y="152400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A7F60EF-F5A8-42CC-A1E2-DE1A11E51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7" y="270749"/>
            <a:ext cx="1295400" cy="1727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A7C4948-9085-4693-BBDC-F55B8A843CD5}"/>
              </a:ext>
            </a:extLst>
          </p:cNvPr>
          <p:cNvSpPr txBox="1"/>
          <p:nvPr/>
        </p:nvSpPr>
        <p:spPr>
          <a:xfrm>
            <a:off x="1882137" y="1997949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9C795C-E83C-4C83-87C0-A7CC933AB410}"/>
              </a:ext>
            </a:extLst>
          </p:cNvPr>
          <p:cNvSpPr/>
          <p:nvPr/>
        </p:nvSpPr>
        <p:spPr>
          <a:xfrm>
            <a:off x="1828797" y="2701073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3E375F43-220A-41DC-A14A-8FF934793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7" y="2819422"/>
            <a:ext cx="1295400" cy="17272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239C0B3C-620D-49AC-94A5-6C29D8C353F4}"/>
              </a:ext>
            </a:extLst>
          </p:cNvPr>
          <p:cNvSpPr txBox="1"/>
          <p:nvPr/>
        </p:nvSpPr>
        <p:spPr>
          <a:xfrm>
            <a:off x="1882137" y="4546622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312D183-509C-415A-A209-A02F1E507198}"/>
              </a:ext>
            </a:extLst>
          </p:cNvPr>
          <p:cNvSpPr/>
          <p:nvPr/>
        </p:nvSpPr>
        <p:spPr>
          <a:xfrm>
            <a:off x="3495669" y="152400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B777EF7-0937-4A28-8088-6FC488DB8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69" y="270749"/>
            <a:ext cx="1295400" cy="17272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7B4B66A-56A6-44F4-8B75-31A327222400}"/>
              </a:ext>
            </a:extLst>
          </p:cNvPr>
          <p:cNvSpPr txBox="1"/>
          <p:nvPr/>
        </p:nvSpPr>
        <p:spPr>
          <a:xfrm>
            <a:off x="3549009" y="1997949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9F749-2897-4C6D-8E63-8FF01CA11103}"/>
              </a:ext>
            </a:extLst>
          </p:cNvPr>
          <p:cNvSpPr/>
          <p:nvPr/>
        </p:nvSpPr>
        <p:spPr>
          <a:xfrm>
            <a:off x="3495669" y="2701073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BB3AD6F7-EFCA-4DAE-BA01-E4F859A82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69" y="2819422"/>
            <a:ext cx="1295400" cy="172720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723EBFB7-086A-4300-BB29-5E5DF0D4A97B}"/>
              </a:ext>
            </a:extLst>
          </p:cNvPr>
          <p:cNvSpPr txBox="1"/>
          <p:nvPr/>
        </p:nvSpPr>
        <p:spPr>
          <a:xfrm>
            <a:off x="3549009" y="4546622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757D8BC-75EC-47FC-9D3C-B804C2D222EB}"/>
              </a:ext>
            </a:extLst>
          </p:cNvPr>
          <p:cNvSpPr/>
          <p:nvPr/>
        </p:nvSpPr>
        <p:spPr>
          <a:xfrm>
            <a:off x="5172066" y="152400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0076A6C8-6BCB-416D-A3A7-EE30AAE20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66" y="270749"/>
            <a:ext cx="1295400" cy="172720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ADF73E1-693C-458E-9E2D-D171D64F58F2}"/>
              </a:ext>
            </a:extLst>
          </p:cNvPr>
          <p:cNvSpPr txBox="1"/>
          <p:nvPr/>
        </p:nvSpPr>
        <p:spPr>
          <a:xfrm>
            <a:off x="5225406" y="1997949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B33AC4-EEC3-457D-BD4F-7EF8C41D1640}"/>
              </a:ext>
            </a:extLst>
          </p:cNvPr>
          <p:cNvSpPr/>
          <p:nvPr/>
        </p:nvSpPr>
        <p:spPr>
          <a:xfrm>
            <a:off x="5172066" y="2701073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1E5779FE-E004-4947-86A6-3A06032A85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66" y="2819422"/>
            <a:ext cx="1295400" cy="17272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7C380B9-D13D-41AD-9B10-F9AE681139F6}"/>
              </a:ext>
            </a:extLst>
          </p:cNvPr>
          <p:cNvSpPr txBox="1"/>
          <p:nvPr/>
        </p:nvSpPr>
        <p:spPr>
          <a:xfrm>
            <a:off x="5225406" y="4546622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1FF75F-00A6-40B3-B364-238F851D74E1}"/>
              </a:ext>
            </a:extLst>
          </p:cNvPr>
          <p:cNvSpPr/>
          <p:nvPr/>
        </p:nvSpPr>
        <p:spPr>
          <a:xfrm>
            <a:off x="6848463" y="152400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E5C2D34-ED23-495A-B447-CEE18A996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3" y="270749"/>
            <a:ext cx="1295400" cy="172720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00630C3D-4C3C-4147-A14F-D51C0CBA6111}"/>
              </a:ext>
            </a:extLst>
          </p:cNvPr>
          <p:cNvSpPr txBox="1"/>
          <p:nvPr/>
        </p:nvSpPr>
        <p:spPr>
          <a:xfrm>
            <a:off x="6901803" y="1997949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ABE80F-5B8F-42BA-BD79-B398D815DE4F}"/>
              </a:ext>
            </a:extLst>
          </p:cNvPr>
          <p:cNvSpPr/>
          <p:nvPr/>
        </p:nvSpPr>
        <p:spPr>
          <a:xfrm>
            <a:off x="6848463" y="2701073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3B22D992-8954-48E7-A8F7-A7347ECB9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3" y="2819422"/>
            <a:ext cx="1295400" cy="17272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F9A8EE6-A467-43E7-809C-F8ED5BFCD4B7}"/>
              </a:ext>
            </a:extLst>
          </p:cNvPr>
          <p:cNvSpPr txBox="1"/>
          <p:nvPr/>
        </p:nvSpPr>
        <p:spPr>
          <a:xfrm>
            <a:off x="6901803" y="4546622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108243-D313-4B8E-A07F-1077A3DC294C}"/>
              </a:ext>
            </a:extLst>
          </p:cNvPr>
          <p:cNvSpPr/>
          <p:nvPr/>
        </p:nvSpPr>
        <p:spPr>
          <a:xfrm>
            <a:off x="152400" y="5242439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8833BE6D-23D5-4611-B316-58B1ED42C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60788"/>
            <a:ext cx="1295400" cy="1727200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B87FC159-F953-4AFA-921F-FBC873239E39}"/>
              </a:ext>
            </a:extLst>
          </p:cNvPr>
          <p:cNvSpPr txBox="1"/>
          <p:nvPr/>
        </p:nvSpPr>
        <p:spPr>
          <a:xfrm>
            <a:off x="205740" y="7087988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6603074-1CEC-4FEA-BEA1-8D6DB7EEA35D}"/>
              </a:ext>
            </a:extLst>
          </p:cNvPr>
          <p:cNvSpPr/>
          <p:nvPr/>
        </p:nvSpPr>
        <p:spPr>
          <a:xfrm>
            <a:off x="1828797" y="5242439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148AF58-B4AA-4B4D-A378-72BEA79A5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7" y="5360788"/>
            <a:ext cx="1295400" cy="1727200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0FBCE24-6095-4466-A764-F152F994C2E6}"/>
              </a:ext>
            </a:extLst>
          </p:cNvPr>
          <p:cNvSpPr txBox="1"/>
          <p:nvPr/>
        </p:nvSpPr>
        <p:spPr>
          <a:xfrm>
            <a:off x="1882137" y="7087988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FC19491-70B9-4250-B1EF-EEB7279E3F3E}"/>
              </a:ext>
            </a:extLst>
          </p:cNvPr>
          <p:cNvSpPr/>
          <p:nvPr/>
        </p:nvSpPr>
        <p:spPr>
          <a:xfrm>
            <a:off x="3495669" y="5242439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2D061B09-50DA-4644-9F8F-0A0319BBF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69" y="5360788"/>
            <a:ext cx="1295400" cy="172720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5504C56-B7CB-4080-A906-297D06203ED3}"/>
              </a:ext>
            </a:extLst>
          </p:cNvPr>
          <p:cNvSpPr txBox="1"/>
          <p:nvPr/>
        </p:nvSpPr>
        <p:spPr>
          <a:xfrm>
            <a:off x="3549009" y="7087988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90D155B-E78F-412D-966A-D395330291AF}"/>
              </a:ext>
            </a:extLst>
          </p:cNvPr>
          <p:cNvSpPr/>
          <p:nvPr/>
        </p:nvSpPr>
        <p:spPr>
          <a:xfrm>
            <a:off x="5172066" y="5242439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9239DB1-76A0-409C-9559-47FCD98DC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66" y="5360788"/>
            <a:ext cx="1295400" cy="172720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78263BCD-4CD9-488F-ABA8-66DF9237C747}"/>
              </a:ext>
            </a:extLst>
          </p:cNvPr>
          <p:cNvSpPr txBox="1"/>
          <p:nvPr/>
        </p:nvSpPr>
        <p:spPr>
          <a:xfrm>
            <a:off x="5225406" y="7087988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0343AA-B8DB-4155-B6C5-8E9F8A338B7F}"/>
              </a:ext>
            </a:extLst>
          </p:cNvPr>
          <p:cNvSpPr/>
          <p:nvPr/>
        </p:nvSpPr>
        <p:spPr>
          <a:xfrm>
            <a:off x="6848463" y="5242439"/>
            <a:ext cx="1577337" cy="2430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4B409F02-DA98-4A21-8153-4B368B862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3" y="5360788"/>
            <a:ext cx="1295400" cy="172720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5DCDADB-06CE-47F9-A82E-50B1FC6A1FE3}"/>
              </a:ext>
            </a:extLst>
          </p:cNvPr>
          <p:cNvSpPr txBox="1"/>
          <p:nvPr/>
        </p:nvSpPr>
        <p:spPr>
          <a:xfrm>
            <a:off x="6901803" y="7087988"/>
            <a:ext cx="149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E1E8ED"/>
                </a:solidFill>
                <a:effectLst/>
                <a:latin typeface="Bahnschrift SemiCondensed" panose="020B0502040204020203" pitchFamily="34" charset="0"/>
              </a:rPr>
              <a:t>Ignore Ray, that looks heavenly.</a:t>
            </a:r>
            <a:endParaRPr lang="en-US" sz="1600" dirty="0">
              <a:latin typeface="Bahnschrift SemiCondensed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9881DF-F17A-4968-A08E-0D67C9A7A531}"/>
              </a:ext>
            </a:extLst>
          </p:cNvPr>
          <p:cNvCxnSpPr/>
          <p:nvPr/>
        </p:nvCxnSpPr>
        <p:spPr>
          <a:xfrm>
            <a:off x="9372600" y="0"/>
            <a:ext cx="0" cy="777240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106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SemiCondensed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35</cp:revision>
  <cp:lastPrinted>2019-06-19T22:21:16Z</cp:lastPrinted>
  <dcterms:created xsi:type="dcterms:W3CDTF">2016-07-13T22:23:39Z</dcterms:created>
  <dcterms:modified xsi:type="dcterms:W3CDTF">2021-02-14T17:41:10Z</dcterms:modified>
</cp:coreProperties>
</file>