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C83"/>
    <a:srgbClr val="FFFF00"/>
    <a:srgbClr val="CC3300"/>
    <a:srgbClr val="FFCB25"/>
    <a:srgbClr val="88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89" autoAdjust="0"/>
  </p:normalViewPr>
  <p:slideViewPr>
    <p:cSldViewPr>
      <p:cViewPr>
        <p:scale>
          <a:sx n="90" d="100"/>
          <a:sy n="90" d="100"/>
        </p:scale>
        <p:origin x="-1464" y="-126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Rectangle 459"/>
          <p:cNvSpPr/>
          <p:nvPr/>
        </p:nvSpPr>
        <p:spPr>
          <a:xfrm>
            <a:off x="5638800" y="152400"/>
            <a:ext cx="1752600" cy="6858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Please don’t click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all the things</a:t>
            </a:r>
          </a:p>
        </p:txBody>
      </p:sp>
      <p:sp>
        <p:nvSpPr>
          <p:cNvPr id="461" name="Rectangle 460"/>
          <p:cNvSpPr/>
          <p:nvPr/>
        </p:nvSpPr>
        <p:spPr>
          <a:xfrm>
            <a:off x="3810000" y="152400"/>
            <a:ext cx="1752600" cy="6858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Please don’t click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all the things</a:t>
            </a:r>
          </a:p>
        </p:txBody>
      </p:sp>
      <p:sp>
        <p:nvSpPr>
          <p:cNvPr id="462" name="Rectangle 461"/>
          <p:cNvSpPr/>
          <p:nvPr/>
        </p:nvSpPr>
        <p:spPr>
          <a:xfrm>
            <a:off x="1981200" y="152400"/>
            <a:ext cx="1752600" cy="6858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Please don’t click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all the things</a:t>
            </a:r>
          </a:p>
        </p:txBody>
      </p:sp>
      <p:sp>
        <p:nvSpPr>
          <p:cNvPr id="463" name="Rectangle 462"/>
          <p:cNvSpPr/>
          <p:nvPr/>
        </p:nvSpPr>
        <p:spPr>
          <a:xfrm>
            <a:off x="152400" y="152400"/>
            <a:ext cx="1752600" cy="6858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Please </a:t>
            </a:r>
            <a:r>
              <a:rPr lang="en-US" sz="1400" smtClean="0">
                <a:solidFill>
                  <a:schemeClr val="bg1"/>
                </a:solidFill>
                <a:latin typeface="Rockwell" panose="02060603020205020403" pitchFamily="18" charset="0"/>
              </a:rPr>
              <a:t>don’t click</a:t>
            </a:r>
          </a:p>
          <a:p>
            <a:pPr algn="ctr"/>
            <a:r>
              <a:rPr lang="en-US" sz="140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all the things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7467600" y="152400"/>
            <a:ext cx="1752600" cy="6858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95285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90570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85854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81139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476424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709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66993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962278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Please don’t click all the things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5638800" y="905988"/>
            <a:ext cx="1752600" cy="6858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Please don’t click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all the things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3810000" y="905988"/>
            <a:ext cx="1752600" cy="6858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Please don’t click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all the things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1981200" y="905988"/>
            <a:ext cx="1752600" cy="6858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Please don’t click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all the things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152400" y="905988"/>
            <a:ext cx="1752600" cy="6858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Please </a:t>
            </a:r>
            <a:r>
              <a:rPr lang="en-US" sz="1400" smtClean="0">
                <a:solidFill>
                  <a:schemeClr val="bg1"/>
                </a:solidFill>
                <a:latin typeface="Rockwell" panose="02060603020205020403" pitchFamily="18" charset="0"/>
              </a:rPr>
              <a:t>don’t click</a:t>
            </a:r>
          </a:p>
          <a:p>
            <a:pPr algn="ctr"/>
            <a:r>
              <a:rPr lang="en-US" sz="140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all the things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7467600" y="905988"/>
            <a:ext cx="1752600" cy="6858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95285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90570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85854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81139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476424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709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66993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962278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Please don’t click all the things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5638800" y="1676400"/>
            <a:ext cx="17526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Please don’t click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all the things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3810000" y="1676400"/>
            <a:ext cx="17526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Please don’t click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all the things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1981200" y="1676400"/>
            <a:ext cx="17526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Please don’t click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all the things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152400" y="1676400"/>
            <a:ext cx="17526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Please </a:t>
            </a:r>
            <a:r>
              <a:rPr lang="en-US" sz="1400" smtClean="0">
                <a:solidFill>
                  <a:schemeClr val="bg1"/>
                </a:solidFill>
                <a:latin typeface="Rockwell" panose="02060603020205020403" pitchFamily="18" charset="0"/>
              </a:rPr>
              <a:t>don’t click</a:t>
            </a:r>
          </a:p>
          <a:p>
            <a:pPr algn="ctr"/>
            <a:r>
              <a:rPr lang="en-US" sz="140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all the things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7467600" y="1676400"/>
            <a:ext cx="17526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95285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90570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85854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81139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476424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709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66993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962278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Please don’t click all the things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5638800" y="2429988"/>
            <a:ext cx="17526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Please don’t click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all the things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3810000" y="2429988"/>
            <a:ext cx="17526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Please don’t click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all the things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1981200" y="2429988"/>
            <a:ext cx="17526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Please don’t click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all the things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152400" y="2429988"/>
            <a:ext cx="17526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Please </a:t>
            </a:r>
            <a:r>
              <a:rPr lang="en-US" sz="1400" smtClean="0">
                <a:solidFill>
                  <a:schemeClr val="bg1"/>
                </a:solidFill>
                <a:latin typeface="Rockwell" panose="02060603020205020403" pitchFamily="18" charset="0"/>
              </a:rPr>
              <a:t>don’t click</a:t>
            </a:r>
          </a:p>
          <a:p>
            <a:pPr algn="ctr"/>
            <a:r>
              <a:rPr lang="en-US" sz="140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all the things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7467600" y="2429988"/>
            <a:ext cx="17526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95285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90570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85854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81139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476424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709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66993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962278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Please don’t click all the things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5638800" y="3200400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Please don’t click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all the things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3810000" y="3200400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Please don’t click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all the things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1981200" y="3200400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Please don’t click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all the things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152400" y="3200400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Please </a:t>
            </a:r>
            <a:r>
              <a:rPr lang="en-US" sz="1400" smtClean="0">
                <a:solidFill>
                  <a:schemeClr val="bg1"/>
                </a:solidFill>
                <a:latin typeface="Rockwell" panose="02060603020205020403" pitchFamily="18" charset="0"/>
              </a:rPr>
              <a:t>don’t click</a:t>
            </a:r>
          </a:p>
          <a:p>
            <a:pPr algn="ctr"/>
            <a:r>
              <a:rPr lang="en-US" sz="140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all the things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7467600" y="3200400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95285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90570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85854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81139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476424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709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66993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962278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Please don’t click all the things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5638800" y="3953988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Please don’t click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all the things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3810000" y="3953988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Please don’t click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all the things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1981200" y="3953988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Please don’t click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all the things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152400" y="3953988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Please </a:t>
            </a:r>
            <a:r>
              <a:rPr lang="en-US" sz="1400" smtClean="0">
                <a:solidFill>
                  <a:schemeClr val="bg1"/>
                </a:solidFill>
                <a:latin typeface="Rockwell" panose="02060603020205020403" pitchFamily="18" charset="0"/>
              </a:rPr>
              <a:t>don’t click</a:t>
            </a:r>
          </a:p>
          <a:p>
            <a:pPr algn="ctr"/>
            <a:r>
              <a:rPr lang="en-US" sz="140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all the things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7467600" y="3953988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95285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90570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85854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81139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476424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709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66993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962278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Please don’t click all the things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5638800" y="4724400"/>
            <a:ext cx="1752600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Please don’t click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all the things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3810000" y="4724400"/>
            <a:ext cx="1752600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Please don’t click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all the things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1981200" y="4724400"/>
            <a:ext cx="1752600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Please don’t click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all the things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152400" y="4724400"/>
            <a:ext cx="1752600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Please </a:t>
            </a:r>
            <a:r>
              <a:rPr lang="en-US" sz="1400" smtClean="0">
                <a:solidFill>
                  <a:schemeClr val="bg1"/>
                </a:solidFill>
                <a:latin typeface="Rockwell" panose="02060603020205020403" pitchFamily="18" charset="0"/>
              </a:rPr>
              <a:t>don’t click</a:t>
            </a:r>
          </a:p>
          <a:p>
            <a:pPr algn="ctr"/>
            <a:r>
              <a:rPr lang="en-US" sz="140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all the things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7467600" y="4724400"/>
            <a:ext cx="1752600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95285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90570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85854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81139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476424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709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66993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962278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Please don’t click all the things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5638800" y="5477988"/>
            <a:ext cx="1752600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Please don’t click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all the things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3810000" y="5477988"/>
            <a:ext cx="1752600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Please don’t click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all the things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1981200" y="5477988"/>
            <a:ext cx="1752600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Please don’t click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all the things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152400" y="5477988"/>
            <a:ext cx="1752600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Please </a:t>
            </a:r>
            <a:r>
              <a:rPr lang="en-US" sz="1400" smtClean="0">
                <a:solidFill>
                  <a:schemeClr val="bg1"/>
                </a:solidFill>
                <a:latin typeface="Rockwell" panose="02060603020205020403" pitchFamily="18" charset="0"/>
              </a:rPr>
              <a:t>don’t click</a:t>
            </a:r>
          </a:p>
          <a:p>
            <a:pPr algn="ctr"/>
            <a:r>
              <a:rPr lang="en-US" sz="140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all the things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7467600" y="5477988"/>
            <a:ext cx="1752600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95285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90570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85854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81139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476424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709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66993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962278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Please don’t click all the things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638800" y="6231576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Please don’t click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all the things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810000" y="6231576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Please don’t click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all the things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981200" y="6231576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Please don’t click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all the things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52400" y="6231576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Please </a:t>
            </a:r>
            <a:r>
              <a:rPr lang="en-US" sz="1400" smtClean="0">
                <a:solidFill>
                  <a:schemeClr val="bg1"/>
                </a:solidFill>
                <a:latin typeface="Rockwell" panose="02060603020205020403" pitchFamily="18" charset="0"/>
              </a:rPr>
              <a:t>don’t click</a:t>
            </a:r>
          </a:p>
          <a:p>
            <a:pPr algn="ctr"/>
            <a:r>
              <a:rPr lang="en-US" sz="140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all the things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467600" y="6231576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95285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90570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85854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81139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476424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709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66993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962278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Please don’t click all the things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638800" y="6985164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Please don’t click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all the things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10000" y="6985164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Please don’t click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all the things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981200" y="6985164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Please don’t click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all the things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52400" y="6985164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Please </a:t>
            </a:r>
            <a:r>
              <a:rPr lang="en-US" sz="1400" smtClean="0">
                <a:solidFill>
                  <a:schemeClr val="bg1"/>
                </a:solidFill>
                <a:latin typeface="Rockwell" panose="02060603020205020403" pitchFamily="18" charset="0"/>
              </a:rPr>
              <a:t>don’t click</a:t>
            </a:r>
          </a:p>
          <a:p>
            <a:pPr algn="ctr"/>
            <a:r>
              <a:rPr lang="en-US" sz="140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all the things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467600" y="6985164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95285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90570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85854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81139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476424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709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66993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962278" algn="l" defTabSz="990570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Please don’t click all the things</a:t>
            </a:r>
          </a:p>
        </p:txBody>
      </p: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341</Words>
  <Application>Microsoft Office PowerPoint</Application>
  <PresentationFormat>Custom</PresentationFormat>
  <Paragraphs>91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30</cp:revision>
  <cp:lastPrinted>2017-01-21T22:40:01Z</cp:lastPrinted>
  <dcterms:created xsi:type="dcterms:W3CDTF">2016-07-13T22:23:39Z</dcterms:created>
  <dcterms:modified xsi:type="dcterms:W3CDTF">2017-05-10T00:20:34Z</dcterms:modified>
</cp:coreProperties>
</file>