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9F4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-1302" y="-23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6200" y="2333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76200" y="3095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76200" y="3828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76200" y="60960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76200" y="68289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05000" y="2333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905000" y="3095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05000" y="3828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05000" y="60960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05000" y="68289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733800" y="105201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3800" y="838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33800" y="1600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733800" y="2333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33800" y="3095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33800" y="3828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733800" y="4590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33800" y="5323197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733800" y="60960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733800" y="68289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562600" y="105201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62600" y="838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62600" y="1600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62600" y="2333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62600" y="3095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62600" y="3828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562600" y="4590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62600" y="5323197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62600" y="60960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62600" y="68289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391400" y="105201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bg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391400" y="838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 smtClean="0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Data 70 LET" pitchFamily="2" charset="0"/>
              </a:rPr>
              <a:t>o fetch</a:t>
            </a:r>
            <a:endParaRPr lang="en-US" sz="1800" dirty="0" smtClean="0">
              <a:solidFill>
                <a:schemeClr val="tx1"/>
              </a:solidFill>
              <a:latin typeface="Data 70 LET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91400" y="16002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91400" y="2333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391400" y="30951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391400" y="3828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391400" y="4590198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91400" y="5323197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391400" y="6096000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Data 70 LET" pitchFamily="2" charset="0"/>
              </a:rPr>
              <a:t>so fetch</a:t>
            </a:r>
            <a:endParaRPr lang="en-US" sz="1800" dirty="0">
              <a:solidFill>
                <a:schemeClr val="bg1"/>
              </a:solidFill>
              <a:latin typeface="Data 70 LET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91400" y="6828999"/>
            <a:ext cx="1752600" cy="685800"/>
          </a:xfrm>
          <a:prstGeom prst="rect">
            <a:avLst/>
          </a:prstGeom>
          <a:solidFill>
            <a:srgbClr val="F38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doni MT Black" panose="02070A03080606020203" pitchFamily="18" charset="0"/>
              </a:rPr>
              <a:t>#</a:t>
            </a:r>
            <a:r>
              <a:rPr lang="en-US" sz="1800" dirty="0" err="1">
                <a:solidFill>
                  <a:schemeClr val="tx1"/>
                </a:solidFill>
                <a:latin typeface="Data 70 LET" pitchFamily="2" charset="0"/>
              </a:rPr>
              <a:t>infosec</a:t>
            </a:r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 is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ata 70 LET" pitchFamily="2" charset="0"/>
              </a:rPr>
              <a:t>so fetch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18</cp:revision>
  <cp:lastPrinted>2016-08-01T20:01:01Z</cp:lastPrinted>
  <dcterms:created xsi:type="dcterms:W3CDTF">2016-07-13T22:23:39Z</dcterms:created>
  <dcterms:modified xsi:type="dcterms:W3CDTF">2017-04-13T00:19:26Z</dcterms:modified>
</cp:coreProperties>
</file>