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8" autoAdjust="0"/>
  </p:normalViewPr>
  <p:slideViewPr>
    <p:cSldViewPr>
      <p:cViewPr>
        <p:scale>
          <a:sx n="64" d="100"/>
          <a:sy n="64" d="100"/>
        </p:scale>
        <p:origin x="714" y="58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0CAE0-02C5-4B11-9EE7-D664E87F29F3}"/>
              </a:ext>
            </a:extLst>
          </p:cNvPr>
          <p:cNvGrpSpPr/>
          <p:nvPr/>
        </p:nvGrpSpPr>
        <p:grpSpPr>
          <a:xfrm>
            <a:off x="152400" y="457200"/>
            <a:ext cx="2287474" cy="2213562"/>
            <a:chOff x="838200" y="993123"/>
            <a:chExt cx="2287474" cy="221356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AE93EB3-6975-44BE-AB97-0B4F377EB40E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A418866-C520-4D4F-95A3-65AD48E3D63D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DB323B6-5E66-4097-8DCE-A9BB10EEDE34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4B897713-BE74-495C-BA17-D87F7116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FC0FB3E-8565-4A8F-AC6A-AEC5C761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CA646F1-D7FD-4B55-966B-AD7F943F5C84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508CA25-275A-464D-B7A2-A5A12FFDD642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F63C46B-DF05-4D75-AFEF-84AA680127E6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08FB79B-2206-42B0-968A-08F27A35F72B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D317B49-4DF2-407A-9A43-9B20C635BE41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55B8DE-013D-4F2D-A1E8-526CAEDAC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A2FA99A-ACC6-4C34-A5BE-3E8C937E169A}"/>
              </a:ext>
            </a:extLst>
          </p:cNvPr>
          <p:cNvGrpSpPr/>
          <p:nvPr/>
        </p:nvGrpSpPr>
        <p:grpSpPr>
          <a:xfrm>
            <a:off x="152741" y="2781916"/>
            <a:ext cx="2287474" cy="2213562"/>
            <a:chOff x="838200" y="993123"/>
            <a:chExt cx="2287474" cy="2213562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FBCCF2B-0986-4747-9747-D92437649791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B2643D8-8E18-42B6-BF72-0A1C01E3E04F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9BDF62B-3B98-425D-B7C5-B8ADC4103937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87D9AED-3C5B-42F7-8884-A7C84A9D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7168E59-0627-4C79-B847-5B810A57F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10A22C5-B7DE-4303-954F-1905889364CB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2D634DA-ECCF-47BA-9E52-12D86B24B5A8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2FD0D4D-24F0-432D-BBEC-5C7B2642C2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B5AC691-A5E1-4A4B-8491-86D8989320F7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21C24AC-81FA-4223-9F00-BC1488B78D22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B2227F2-187B-40FB-B839-454552B1A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C224561-DE91-4C26-88BA-439AFF9FE45B}"/>
              </a:ext>
            </a:extLst>
          </p:cNvPr>
          <p:cNvGrpSpPr/>
          <p:nvPr/>
        </p:nvGrpSpPr>
        <p:grpSpPr>
          <a:xfrm>
            <a:off x="159955" y="5090801"/>
            <a:ext cx="2287474" cy="2213562"/>
            <a:chOff x="838200" y="993123"/>
            <a:chExt cx="2287474" cy="221356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971DCD8-1FB1-461C-9650-A8C64F43A614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772C18A-D4C5-44EA-8BAF-2EE027413B15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975479-0C7C-46E6-8FE4-953BA883CFBD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20744BA5-67D5-4BD4-9F71-491104B7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981C285F-0B02-4B96-A9F5-BEE22EA8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6BAA042-0A2A-4BF4-BE01-E04C7EF19FA9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5C6D9AD-B766-46E7-82D9-1B8E6926D4B9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58EE07C-5B64-42BD-8B4C-DEDBDD80DEA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827D21E-F991-4C10-AF1D-B5A6C11B68B0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C263397-4553-40DE-ACB3-5110C1EA87BE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9E62D21-DDC7-4B9C-AA91-97103A26E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9E6D674-DDCD-4EDF-A0BE-2B0C0F837690}"/>
              </a:ext>
            </a:extLst>
          </p:cNvPr>
          <p:cNvGrpSpPr/>
          <p:nvPr/>
        </p:nvGrpSpPr>
        <p:grpSpPr>
          <a:xfrm>
            <a:off x="2660128" y="473798"/>
            <a:ext cx="2287474" cy="2213562"/>
            <a:chOff x="838200" y="993123"/>
            <a:chExt cx="2287474" cy="221356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F6E70F1-3C74-4261-A6F1-C4E8DCD7D424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16124B6-61B8-4801-B2F6-EF38BA56979C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3B838D-60ED-402A-A4EF-8CA6B525FEFA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9FD0C7E2-8A43-4C63-B794-AC63930DB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E5668E0B-1346-4715-B414-4D0773A0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D898B10-3E75-4E9D-BB98-CA801B01F0ED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F95F41B-91E1-43C0-BDA0-9E80D07CF630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BD0D5AA-9EE5-4E7D-8763-7568CB395823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EF91A09-BEA5-45B4-8B9C-363EC43A77D1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E050A88-E63E-4AE7-A448-E0748B673052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BED08E1-61D7-4A72-A1FE-C4BDDBA65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1EC5A2B-D6CA-4FBC-B09C-DCF6E7BBAF4D}"/>
              </a:ext>
            </a:extLst>
          </p:cNvPr>
          <p:cNvGrpSpPr/>
          <p:nvPr/>
        </p:nvGrpSpPr>
        <p:grpSpPr>
          <a:xfrm>
            <a:off x="2660469" y="2798514"/>
            <a:ext cx="2287474" cy="2213562"/>
            <a:chOff x="838200" y="993123"/>
            <a:chExt cx="2287474" cy="2213562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14E4EE8-A9E7-464B-A1F5-1DA6FEF88784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5C5DDB9-6587-4C0C-B474-1520C4CFAB24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758CCDE-0BFC-43C6-BA0C-21AB448BAD7A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B68B1C7-42C9-4FE7-8E6D-B73714238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3B41BDBE-3D87-43F3-8EC8-BBB3676C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BA9C47B-19E5-493E-98BA-D2C8E44D83F3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B41AC2D-0D84-4008-8088-19524B39A80A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7D11AD2-305A-4F2B-8FC3-37041C40CF93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EF46DE2-50F6-4EE4-9C8A-13E4816FF8CE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1C93172-8111-44A8-9281-C317C38E31CD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6F4E475-08B3-4F78-9C8B-A235A3565A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C5A2A92-F85E-43FA-B788-233D16EDE20C}"/>
              </a:ext>
            </a:extLst>
          </p:cNvPr>
          <p:cNvGrpSpPr/>
          <p:nvPr/>
        </p:nvGrpSpPr>
        <p:grpSpPr>
          <a:xfrm>
            <a:off x="2667683" y="5107399"/>
            <a:ext cx="2287474" cy="2213562"/>
            <a:chOff x="838200" y="993123"/>
            <a:chExt cx="2287474" cy="221356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D423A43-027B-46DA-9679-B0B7CE36E6D4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5A21888-A6A9-45AD-B7E8-69BCED05F484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858A7EA-C508-4F0D-927A-2CFBDC94DE2C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E68FD580-51D5-4DCD-8A86-3D550ECC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D5E6D035-239C-4B48-8B18-5F75AA75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48BF061-F44E-4370-AFCA-FB1600FB752A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D7334C3-AE48-4634-8DE2-2B2CA589111E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EC45F2B-722B-4047-AE7E-B191577BAC5B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1E34C1-31F4-4F4A-8C27-18CDFC926F61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5F9E9A6-F75D-48F2-B1EA-FFCDF44CE776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2A34157-DCF4-49C8-AA69-B0E0EAAFA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B729613-F337-449A-AA54-55A98857E2C5}"/>
              </a:ext>
            </a:extLst>
          </p:cNvPr>
          <p:cNvGrpSpPr/>
          <p:nvPr/>
        </p:nvGrpSpPr>
        <p:grpSpPr>
          <a:xfrm>
            <a:off x="5084858" y="473798"/>
            <a:ext cx="2287474" cy="2213562"/>
            <a:chOff x="838200" y="993123"/>
            <a:chExt cx="2287474" cy="2213562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0EC1839D-29E0-4D51-9E71-EA38FC099980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5FE7CF8-F8BE-4B3E-8EE6-FCD2CDEC1867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222A8B7-7909-4156-A188-E35E5A766418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BC258A1A-361F-4A99-8ACA-BD3D9A5BF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245B819F-FD13-4EB0-9F87-5D9BF48E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CBB8953-028D-4731-9A58-F9088B14C687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DA90666-139B-4DEF-B7CF-717E522AA148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5C79A2E-EF1C-4EE5-B11A-E2B26063A3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28DE5E9-DDE6-4C59-8671-EBD30BE094DF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865AB10-5128-4BC2-AF4A-4939DCB6FC68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5B620A5-DDD1-47B0-86BD-8B939C7F0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570804E-4C35-46AC-BA26-30AA2E0C6F32}"/>
              </a:ext>
            </a:extLst>
          </p:cNvPr>
          <p:cNvGrpSpPr/>
          <p:nvPr/>
        </p:nvGrpSpPr>
        <p:grpSpPr>
          <a:xfrm>
            <a:off x="5085199" y="2798514"/>
            <a:ext cx="2287474" cy="2213562"/>
            <a:chOff x="838200" y="993123"/>
            <a:chExt cx="2287474" cy="2213562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0E00920-90D7-4CDB-A498-19ABAB7A1FAE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2786019-8ABC-41B0-ADAE-4D2E63C3A343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A5A7EAA-A1AB-4C2F-8DAD-419EE6F3B205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8DA9E041-5A27-4010-BB7E-B3D11262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2E7D5B6C-8DF0-43A5-A30E-0A37585D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E9BB8721-5346-43EF-87C9-5D96B36D4306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5800DA8-676E-4AFD-942A-901800F58355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37E57C6-AF66-4C67-B0A9-DC8934F5953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34FD140-D1C6-4029-80AA-738C41F1AD89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42F538B-FA5F-4402-8738-EBFDB7C5C98F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8640D5A-1E82-4D4A-958C-474E4CA63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FBC609-9C77-4523-BAB2-10BE157371B5}"/>
              </a:ext>
            </a:extLst>
          </p:cNvPr>
          <p:cNvGrpSpPr/>
          <p:nvPr/>
        </p:nvGrpSpPr>
        <p:grpSpPr>
          <a:xfrm>
            <a:off x="5092413" y="5107399"/>
            <a:ext cx="2287474" cy="2213562"/>
            <a:chOff x="838200" y="993123"/>
            <a:chExt cx="2287474" cy="2213562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E296A0F-0285-43AE-A083-62E16505B36A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F420D19-4B7D-4D0C-8178-99C1A88E3FFA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7107CCD-2772-4633-9863-64B4686F32F2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13B4BF12-6830-4F80-99AE-2CFDDCCD1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02D7F163-CEB0-434E-B4BD-6E4EBC86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37B9CE26-8A82-484E-A441-75EC140DCA4D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4BD947C-1523-4739-A6FA-4B29A268862F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6708B0F-067D-4535-84F1-ADFC408B780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47C04FE-A0DE-45E3-9736-82BC5E3EB6A6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2DA42A-FB3C-4333-9894-CF65F4EEF3B3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E90113D-4D10-46EF-9F18-F4B0E04D7E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0704099-6D71-466C-A7BE-268EF7A2E5DE}"/>
              </a:ext>
            </a:extLst>
          </p:cNvPr>
          <p:cNvGrpSpPr/>
          <p:nvPr/>
        </p:nvGrpSpPr>
        <p:grpSpPr>
          <a:xfrm>
            <a:off x="7484386" y="490396"/>
            <a:ext cx="2287474" cy="2213562"/>
            <a:chOff x="838200" y="993123"/>
            <a:chExt cx="2287474" cy="2213562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A2F8435C-1DE4-4BB6-A961-7FEB2CF5F072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C7BAAB8-1D8A-48BD-8BBE-3C80E6404D13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05908CA-850C-4C64-9512-2284BCBB0428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31614B73-E6C4-4318-9237-668E26D0F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71B3367F-20F0-4DF7-934C-B47266AF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8C6EE2-CFCF-42A2-B84D-2E61AF19170E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C829FD1-BB84-4EBB-AA2F-D675C89797DA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10C190A-3268-45D3-A607-5E410A19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342C8F1-E194-4C99-9ABF-B5F57BB7F953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AD44208-6F24-40B3-9F99-AFB7387D2F47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20F2F5E-0C30-49CF-B98A-4333B6B56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784775B-0E60-4874-AEAA-9118D8C30CC0}"/>
              </a:ext>
            </a:extLst>
          </p:cNvPr>
          <p:cNvGrpSpPr/>
          <p:nvPr/>
        </p:nvGrpSpPr>
        <p:grpSpPr>
          <a:xfrm>
            <a:off x="7484727" y="2815112"/>
            <a:ext cx="2287474" cy="2213562"/>
            <a:chOff x="838200" y="993123"/>
            <a:chExt cx="2287474" cy="2213562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01103480-4163-43AD-9D77-0E35F07D760B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FAADD9F-3E48-44EF-A33A-C981E402EDD5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926F81D-70E0-494B-94ED-E405012BE293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CCC93737-7861-421B-A0BC-00FA07F2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0B039FC1-3760-408A-B6FB-273A5E4B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8EE6E8F-8857-46FE-A1B4-2F5B1218B86E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F3561DB-9093-4744-8C82-5C0FA6731000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C6353C8-BBCC-4480-B024-109F0ABEBE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6841B4B-F5F4-498F-AE5B-D59412D1992A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4B37C47-37FE-4697-A9A9-4BBA1D11F63B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3287C16-7DA9-460F-B571-18834D1CCD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66CA0F5-90BD-486F-9335-8FB070E26411}"/>
              </a:ext>
            </a:extLst>
          </p:cNvPr>
          <p:cNvGrpSpPr/>
          <p:nvPr/>
        </p:nvGrpSpPr>
        <p:grpSpPr>
          <a:xfrm>
            <a:off x="7491941" y="5123997"/>
            <a:ext cx="2287474" cy="2213562"/>
            <a:chOff x="838200" y="993123"/>
            <a:chExt cx="2287474" cy="2213562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1432132-3E1D-4CA3-83DF-9F91B086B1AF}"/>
                </a:ext>
              </a:extLst>
            </p:cNvPr>
            <p:cNvSpPr/>
            <p:nvPr/>
          </p:nvSpPr>
          <p:spPr>
            <a:xfrm>
              <a:off x="838200" y="1914617"/>
              <a:ext cx="2287474" cy="12857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167741E-0029-44C5-992B-8EA6F3A6DEA2}"/>
                </a:ext>
              </a:extLst>
            </p:cNvPr>
            <p:cNvSpPr txBox="1"/>
            <p:nvPr/>
          </p:nvSpPr>
          <p:spPr>
            <a:xfrm>
              <a:off x="1072823" y="295417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Sci-hub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6C4B1896-BDDA-47AF-BF6D-9EB67AE1D3CF}"/>
                </a:ext>
              </a:extLst>
            </p:cNvPr>
            <p:cNvSpPr txBox="1"/>
            <p:nvPr/>
          </p:nvSpPr>
          <p:spPr>
            <a:xfrm>
              <a:off x="2210361" y="2960464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ChunkFive Roman" panose="00000500000000000000" pitchFamily="50" charset="0"/>
                </a:rPr>
                <a:t>Lib-Gen</a:t>
              </a:r>
            </a:p>
          </p:txBody>
        </p:sp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76501B6A-D641-4A6A-954B-894CE0408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201" y="2032813"/>
              <a:ext cx="921366" cy="92136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AEEDCE4-C1DE-4FA5-AAFB-5C835E7F9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48" y="2032813"/>
              <a:ext cx="932787" cy="921366"/>
            </a:xfrm>
            <a:prstGeom prst="rect">
              <a:avLst/>
            </a:prstGeom>
          </p:spPr>
        </p:pic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5CEEF9A-2926-4DB6-AA38-3D6EE402FB50}"/>
                </a:ext>
              </a:extLst>
            </p:cNvPr>
            <p:cNvSpPr txBox="1"/>
            <p:nvPr/>
          </p:nvSpPr>
          <p:spPr>
            <a:xfrm>
              <a:off x="1150479" y="1066851"/>
              <a:ext cx="172194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unkFive Roman" panose="00000500000000000000" pitchFamily="50" charset="0"/>
                </a:rPr>
                <a:t>Do your part!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BFA5FD8-361F-4112-A186-D2276F817788}"/>
                </a:ext>
              </a:extLst>
            </p:cNvPr>
            <p:cNvSpPr txBox="1"/>
            <p:nvPr/>
          </p:nvSpPr>
          <p:spPr>
            <a:xfrm>
              <a:off x="933271" y="1421485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Illegally Download</a:t>
              </a:r>
            </a:p>
            <a:p>
              <a:pPr algn="ctr"/>
              <a:r>
                <a:rPr lang="en-US" sz="1400" dirty="0">
                  <a:latin typeface="ChunkFive Roman" panose="00000500000000000000" pitchFamily="50" charset="0"/>
                </a:rPr>
                <a:t>Paywalled Knowledge</a:t>
              </a: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6B96ABC-20FF-48B1-B47D-5B2C12F4E05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915" y="1417617"/>
              <a:ext cx="1661073" cy="1454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C314B34-8E03-4825-9326-4C715311AAFC}"/>
                </a:ext>
              </a:extLst>
            </p:cNvPr>
            <p:cNvCxnSpPr/>
            <p:nvPr/>
          </p:nvCxnSpPr>
          <p:spPr>
            <a:xfrm flipV="1">
              <a:off x="845755" y="993123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EAA8784-5470-4BD1-A06F-77D5CBA46F59}"/>
                </a:ext>
              </a:extLst>
            </p:cNvPr>
            <p:cNvCxnSpPr/>
            <p:nvPr/>
          </p:nvCxnSpPr>
          <p:spPr>
            <a:xfrm flipV="1">
              <a:off x="3117794" y="1002796"/>
              <a:ext cx="0" cy="937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C98D80C-8177-422C-BBF8-7C2EBB1084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755" y="1002796"/>
              <a:ext cx="2277116" cy="69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121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ChunkFive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38</cp:revision>
  <cp:lastPrinted>2021-06-07T18:20:37Z</cp:lastPrinted>
  <dcterms:created xsi:type="dcterms:W3CDTF">2016-07-13T22:23:39Z</dcterms:created>
  <dcterms:modified xsi:type="dcterms:W3CDTF">2021-06-07T18:26:42Z</dcterms:modified>
</cp:coreProperties>
</file>