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DF"/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9" autoAdjust="0"/>
  </p:normalViewPr>
  <p:slideViewPr>
    <p:cSldViewPr>
      <p:cViewPr>
        <p:scale>
          <a:sx n="60" d="100"/>
          <a:sy n="60" d="100"/>
        </p:scale>
        <p:origin x="-1926" y="-72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251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399" y="98034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18288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399" y="26866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398" y="3505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397" y="43630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398" y="521148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397" y="606931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958" y="6934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53613" y="12251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3612" y="98034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3613" y="18288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612" y="26866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53611" y="3505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53610" y="43630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53611" y="521148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53610" y="606931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51171" y="6934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4826" y="12251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4825" y="98034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4826" y="18288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4825" y="26866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4824" y="3505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54823" y="43630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54824" y="521148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54823" y="606931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52384" y="6934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56039" y="12251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56038" y="980349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56039" y="18288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56038" y="26866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56037" y="3505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56036" y="436303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56037" y="521148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56036" y="6069311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353597" y="6934200"/>
            <a:ext cx="2248813" cy="760324"/>
          </a:xfrm>
          <a:prstGeom prst="rect">
            <a:avLst/>
          </a:prstGeom>
          <a:solidFill>
            <a:srgbClr val="EE1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2400" dirty="0">
              <a:solidFill>
                <a:schemeClr val="bg1"/>
              </a:solidFill>
              <a:latin typeface="Data 70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181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28</cp:revision>
  <cp:lastPrinted>2017-02-03T01:29:03Z</cp:lastPrinted>
  <dcterms:created xsi:type="dcterms:W3CDTF">2016-07-13T22:23:39Z</dcterms:created>
  <dcterms:modified xsi:type="dcterms:W3CDTF">2017-04-12T21:30:48Z</dcterms:modified>
</cp:coreProperties>
</file>