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00" d="100"/>
          <a:sy n="100" d="100"/>
        </p:scale>
        <p:origin x="-816" y="2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Huxley Titling" panose="02000000000000000000" pitchFamily="2" charset="0"/>
                <a:cs typeface="Huxley Titling" panose="02000000000000000000" pitchFamily="2" charset="0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  <a:ea typeface="Huxley Titling" panose="02000000000000000000" pitchFamily="2" charset="0"/>
              <a:cs typeface="Huxley Titling" panose="02000000000000000000" pitchFamily="2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Huxley Titling" panose="02000000000000000000" pitchFamily="2" charset="0"/>
                <a:cs typeface="Huxley Titling" panose="02000000000000000000" pitchFamily="2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  <a:ea typeface="Huxley Titling" panose="02000000000000000000" pitchFamily="2" charset="0"/>
              <a:cs typeface="Huxley Titling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  <a:cs typeface="Arial" panose="020B0604020202020204" pitchFamily="34" charset="0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  <a:cs typeface="Arial" panose="020B06040202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My other SIGINT collection</a:t>
            </a:r>
            <a:endParaRPr lang="en-US" sz="12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platform is Kaspersky</a:t>
            </a:r>
            <a:endParaRPr lang="en-US" sz="12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26</cp:revision>
  <cp:lastPrinted>2017-10-11T20:38:16Z</cp:lastPrinted>
  <dcterms:created xsi:type="dcterms:W3CDTF">2016-07-13T22:23:39Z</dcterms:created>
  <dcterms:modified xsi:type="dcterms:W3CDTF">2017-10-11T20:39:01Z</dcterms:modified>
</cp:coreProperties>
</file>