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18" y="-222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roup 285"/>
          <p:cNvGrpSpPr/>
          <p:nvPr/>
        </p:nvGrpSpPr>
        <p:grpSpPr>
          <a:xfrm>
            <a:off x="936490" y="94449"/>
            <a:ext cx="1752600" cy="702167"/>
            <a:chOff x="190500" y="974233"/>
            <a:chExt cx="1752600" cy="702167"/>
          </a:xfrm>
        </p:grpSpPr>
        <p:sp>
          <p:nvSpPr>
            <p:cNvPr id="287" name="Rectangle 286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2717665" y="94449"/>
            <a:ext cx="1752600" cy="702167"/>
            <a:chOff x="190500" y="974233"/>
            <a:chExt cx="1752600" cy="702167"/>
          </a:xfrm>
        </p:grpSpPr>
        <p:sp>
          <p:nvSpPr>
            <p:cNvPr id="290" name="Rectangle 289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4508365" y="94449"/>
            <a:ext cx="1752600" cy="702167"/>
            <a:chOff x="190500" y="974233"/>
            <a:chExt cx="1752600" cy="702167"/>
          </a:xfrm>
        </p:grpSpPr>
        <p:sp>
          <p:nvSpPr>
            <p:cNvPr id="293" name="Rectangle 292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6299065" y="94449"/>
            <a:ext cx="1752600" cy="702167"/>
            <a:chOff x="190500" y="974233"/>
            <a:chExt cx="1752600" cy="702167"/>
          </a:xfrm>
        </p:grpSpPr>
        <p:sp>
          <p:nvSpPr>
            <p:cNvPr id="296" name="Rectangle 295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8108815" y="94449"/>
            <a:ext cx="1752600" cy="702167"/>
            <a:chOff x="190500" y="974233"/>
            <a:chExt cx="1752600" cy="702167"/>
          </a:xfrm>
        </p:grpSpPr>
        <p:sp>
          <p:nvSpPr>
            <p:cNvPr id="299" name="Rectangle 298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936490" y="856449"/>
            <a:ext cx="1752600" cy="702167"/>
            <a:chOff x="190500" y="974233"/>
            <a:chExt cx="1752600" cy="702167"/>
          </a:xfrm>
        </p:grpSpPr>
        <p:sp>
          <p:nvSpPr>
            <p:cNvPr id="302" name="Rectangle 301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2717665" y="856449"/>
            <a:ext cx="1752600" cy="702167"/>
            <a:chOff x="190500" y="974233"/>
            <a:chExt cx="1752600" cy="702167"/>
          </a:xfrm>
        </p:grpSpPr>
        <p:sp>
          <p:nvSpPr>
            <p:cNvPr id="305" name="Rectangle 304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4508365" y="856449"/>
            <a:ext cx="1752600" cy="702167"/>
            <a:chOff x="190500" y="974233"/>
            <a:chExt cx="1752600" cy="702167"/>
          </a:xfrm>
        </p:grpSpPr>
        <p:sp>
          <p:nvSpPr>
            <p:cNvPr id="308" name="Rectangle 307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6299065" y="856449"/>
            <a:ext cx="1752600" cy="702167"/>
            <a:chOff x="190500" y="974233"/>
            <a:chExt cx="1752600" cy="702167"/>
          </a:xfrm>
        </p:grpSpPr>
        <p:sp>
          <p:nvSpPr>
            <p:cNvPr id="311" name="Rectangle 310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8108815" y="856449"/>
            <a:ext cx="1752600" cy="702167"/>
            <a:chOff x="190500" y="974233"/>
            <a:chExt cx="1752600" cy="702167"/>
          </a:xfrm>
        </p:grpSpPr>
        <p:sp>
          <p:nvSpPr>
            <p:cNvPr id="314" name="Rectangle 313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936490" y="1619457"/>
            <a:ext cx="1752600" cy="702167"/>
            <a:chOff x="190500" y="974233"/>
            <a:chExt cx="1752600" cy="702167"/>
          </a:xfrm>
        </p:grpSpPr>
        <p:sp>
          <p:nvSpPr>
            <p:cNvPr id="317" name="Rectangle 316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19" name="Group 318"/>
          <p:cNvGrpSpPr/>
          <p:nvPr/>
        </p:nvGrpSpPr>
        <p:grpSpPr>
          <a:xfrm>
            <a:off x="2717665" y="1619457"/>
            <a:ext cx="1752600" cy="702167"/>
            <a:chOff x="190500" y="974233"/>
            <a:chExt cx="1752600" cy="702167"/>
          </a:xfrm>
        </p:grpSpPr>
        <p:sp>
          <p:nvSpPr>
            <p:cNvPr id="320" name="Rectangle 319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4508365" y="1619457"/>
            <a:ext cx="1752600" cy="702167"/>
            <a:chOff x="190500" y="974233"/>
            <a:chExt cx="1752600" cy="702167"/>
          </a:xfrm>
        </p:grpSpPr>
        <p:sp>
          <p:nvSpPr>
            <p:cNvPr id="323" name="Rectangle 322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6299065" y="1619457"/>
            <a:ext cx="1752600" cy="702167"/>
            <a:chOff x="190500" y="974233"/>
            <a:chExt cx="1752600" cy="702167"/>
          </a:xfrm>
        </p:grpSpPr>
        <p:sp>
          <p:nvSpPr>
            <p:cNvPr id="326" name="Rectangle 325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8108815" y="1619457"/>
            <a:ext cx="1752600" cy="702167"/>
            <a:chOff x="190500" y="974233"/>
            <a:chExt cx="1752600" cy="702167"/>
          </a:xfrm>
        </p:grpSpPr>
        <p:sp>
          <p:nvSpPr>
            <p:cNvPr id="329" name="Rectangle 328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936490" y="2380449"/>
            <a:ext cx="1752600" cy="702167"/>
            <a:chOff x="190500" y="974233"/>
            <a:chExt cx="1752600" cy="702167"/>
          </a:xfrm>
        </p:grpSpPr>
        <p:sp>
          <p:nvSpPr>
            <p:cNvPr id="332" name="Rectangle 331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2717665" y="2380449"/>
            <a:ext cx="1752600" cy="702167"/>
            <a:chOff x="190500" y="974233"/>
            <a:chExt cx="1752600" cy="702167"/>
          </a:xfrm>
        </p:grpSpPr>
        <p:sp>
          <p:nvSpPr>
            <p:cNvPr id="335" name="Rectangle 334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4508365" y="2380449"/>
            <a:ext cx="1752600" cy="702167"/>
            <a:chOff x="190500" y="974233"/>
            <a:chExt cx="1752600" cy="702167"/>
          </a:xfrm>
        </p:grpSpPr>
        <p:sp>
          <p:nvSpPr>
            <p:cNvPr id="338" name="Rectangle 337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6299065" y="2380449"/>
            <a:ext cx="1752600" cy="702167"/>
            <a:chOff x="190500" y="974233"/>
            <a:chExt cx="1752600" cy="702167"/>
          </a:xfrm>
        </p:grpSpPr>
        <p:sp>
          <p:nvSpPr>
            <p:cNvPr id="341" name="Rectangle 340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8108815" y="2380449"/>
            <a:ext cx="1752600" cy="702167"/>
            <a:chOff x="190500" y="974233"/>
            <a:chExt cx="1752600" cy="702167"/>
          </a:xfrm>
        </p:grpSpPr>
        <p:sp>
          <p:nvSpPr>
            <p:cNvPr id="344" name="Rectangle 343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46" name="Group 345"/>
          <p:cNvGrpSpPr/>
          <p:nvPr/>
        </p:nvGrpSpPr>
        <p:grpSpPr>
          <a:xfrm>
            <a:off x="936490" y="3152945"/>
            <a:ext cx="1752600" cy="702167"/>
            <a:chOff x="190500" y="974233"/>
            <a:chExt cx="1752600" cy="702167"/>
          </a:xfrm>
        </p:grpSpPr>
        <p:sp>
          <p:nvSpPr>
            <p:cNvPr id="347" name="Rectangle 346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2717665" y="3152945"/>
            <a:ext cx="1752600" cy="702167"/>
            <a:chOff x="190500" y="974233"/>
            <a:chExt cx="1752600" cy="702167"/>
          </a:xfrm>
        </p:grpSpPr>
        <p:sp>
          <p:nvSpPr>
            <p:cNvPr id="350" name="Rectangle 349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4508365" y="3152945"/>
            <a:ext cx="1752600" cy="702167"/>
            <a:chOff x="190500" y="974233"/>
            <a:chExt cx="1752600" cy="702167"/>
          </a:xfrm>
        </p:grpSpPr>
        <p:sp>
          <p:nvSpPr>
            <p:cNvPr id="353" name="Rectangle 352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6299065" y="3152945"/>
            <a:ext cx="1752600" cy="702167"/>
            <a:chOff x="190500" y="974233"/>
            <a:chExt cx="1752600" cy="702167"/>
          </a:xfrm>
        </p:grpSpPr>
        <p:sp>
          <p:nvSpPr>
            <p:cNvPr id="356" name="Rectangle 355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108815" y="3152945"/>
            <a:ext cx="1752600" cy="702167"/>
            <a:chOff x="190500" y="974233"/>
            <a:chExt cx="1752600" cy="702167"/>
          </a:xfrm>
        </p:grpSpPr>
        <p:sp>
          <p:nvSpPr>
            <p:cNvPr id="359" name="Rectangle 358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936490" y="3906392"/>
            <a:ext cx="1752600" cy="702167"/>
            <a:chOff x="190500" y="974233"/>
            <a:chExt cx="1752600" cy="702167"/>
          </a:xfrm>
        </p:grpSpPr>
        <p:sp>
          <p:nvSpPr>
            <p:cNvPr id="362" name="Rectangle 361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2717665" y="3906392"/>
            <a:ext cx="1752600" cy="702167"/>
            <a:chOff x="190500" y="974233"/>
            <a:chExt cx="1752600" cy="702167"/>
          </a:xfrm>
        </p:grpSpPr>
        <p:sp>
          <p:nvSpPr>
            <p:cNvPr id="365" name="Rectangle 364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66" name="TextBox 365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67" name="Group 366"/>
          <p:cNvGrpSpPr/>
          <p:nvPr/>
        </p:nvGrpSpPr>
        <p:grpSpPr>
          <a:xfrm>
            <a:off x="4508365" y="3906392"/>
            <a:ext cx="1752600" cy="702167"/>
            <a:chOff x="190500" y="974233"/>
            <a:chExt cx="1752600" cy="702167"/>
          </a:xfrm>
        </p:grpSpPr>
        <p:sp>
          <p:nvSpPr>
            <p:cNvPr id="368" name="Rectangle 367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6299065" y="3906392"/>
            <a:ext cx="1752600" cy="702167"/>
            <a:chOff x="190500" y="974233"/>
            <a:chExt cx="1752600" cy="702167"/>
          </a:xfrm>
        </p:grpSpPr>
        <p:sp>
          <p:nvSpPr>
            <p:cNvPr id="371" name="Rectangle 370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73" name="Group 372"/>
          <p:cNvGrpSpPr/>
          <p:nvPr/>
        </p:nvGrpSpPr>
        <p:grpSpPr>
          <a:xfrm>
            <a:off x="8108815" y="3906392"/>
            <a:ext cx="1752600" cy="702167"/>
            <a:chOff x="190500" y="974233"/>
            <a:chExt cx="1752600" cy="702167"/>
          </a:xfrm>
        </p:grpSpPr>
        <p:sp>
          <p:nvSpPr>
            <p:cNvPr id="374" name="Rectangle 373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936490" y="4657896"/>
            <a:ext cx="1752600" cy="702167"/>
            <a:chOff x="190500" y="974233"/>
            <a:chExt cx="1752600" cy="702167"/>
          </a:xfrm>
        </p:grpSpPr>
        <p:sp>
          <p:nvSpPr>
            <p:cNvPr id="377" name="Rectangle 376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79" name="Group 378"/>
          <p:cNvGrpSpPr/>
          <p:nvPr/>
        </p:nvGrpSpPr>
        <p:grpSpPr>
          <a:xfrm>
            <a:off x="2717665" y="4657896"/>
            <a:ext cx="1752600" cy="702167"/>
            <a:chOff x="190500" y="974233"/>
            <a:chExt cx="1752600" cy="702167"/>
          </a:xfrm>
        </p:grpSpPr>
        <p:sp>
          <p:nvSpPr>
            <p:cNvPr id="380" name="Rectangle 379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82" name="Group 381"/>
          <p:cNvGrpSpPr/>
          <p:nvPr/>
        </p:nvGrpSpPr>
        <p:grpSpPr>
          <a:xfrm>
            <a:off x="4508365" y="4657896"/>
            <a:ext cx="1752600" cy="702167"/>
            <a:chOff x="190500" y="974233"/>
            <a:chExt cx="1752600" cy="702167"/>
          </a:xfrm>
        </p:grpSpPr>
        <p:sp>
          <p:nvSpPr>
            <p:cNvPr id="383" name="Rectangle 382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6299065" y="4657896"/>
            <a:ext cx="1752600" cy="702167"/>
            <a:chOff x="190500" y="974233"/>
            <a:chExt cx="1752600" cy="702167"/>
          </a:xfrm>
        </p:grpSpPr>
        <p:sp>
          <p:nvSpPr>
            <p:cNvPr id="386" name="Rectangle 385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88" name="Group 387"/>
          <p:cNvGrpSpPr/>
          <p:nvPr/>
        </p:nvGrpSpPr>
        <p:grpSpPr>
          <a:xfrm>
            <a:off x="8108815" y="4657896"/>
            <a:ext cx="1752600" cy="702167"/>
            <a:chOff x="190500" y="974233"/>
            <a:chExt cx="1752600" cy="702167"/>
          </a:xfrm>
        </p:grpSpPr>
        <p:sp>
          <p:nvSpPr>
            <p:cNvPr id="389" name="Rectangle 388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90" name="TextBox 389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936490" y="5420829"/>
            <a:ext cx="1752600" cy="702167"/>
            <a:chOff x="190500" y="974233"/>
            <a:chExt cx="1752600" cy="702167"/>
          </a:xfrm>
        </p:grpSpPr>
        <p:sp>
          <p:nvSpPr>
            <p:cNvPr id="392" name="Rectangle 391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94" name="Group 393"/>
          <p:cNvGrpSpPr/>
          <p:nvPr/>
        </p:nvGrpSpPr>
        <p:grpSpPr>
          <a:xfrm>
            <a:off x="2717665" y="5420829"/>
            <a:ext cx="1752600" cy="702167"/>
            <a:chOff x="190500" y="974233"/>
            <a:chExt cx="1752600" cy="702167"/>
          </a:xfrm>
        </p:grpSpPr>
        <p:sp>
          <p:nvSpPr>
            <p:cNvPr id="395" name="Rectangle 394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397" name="Group 396"/>
          <p:cNvGrpSpPr/>
          <p:nvPr/>
        </p:nvGrpSpPr>
        <p:grpSpPr>
          <a:xfrm>
            <a:off x="4508365" y="5420829"/>
            <a:ext cx="1752600" cy="702167"/>
            <a:chOff x="190500" y="974233"/>
            <a:chExt cx="1752600" cy="702167"/>
          </a:xfrm>
        </p:grpSpPr>
        <p:sp>
          <p:nvSpPr>
            <p:cNvPr id="398" name="Rectangle 397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400" name="Group 399"/>
          <p:cNvGrpSpPr/>
          <p:nvPr/>
        </p:nvGrpSpPr>
        <p:grpSpPr>
          <a:xfrm>
            <a:off x="6299065" y="5420829"/>
            <a:ext cx="1752600" cy="702167"/>
            <a:chOff x="190500" y="974233"/>
            <a:chExt cx="1752600" cy="702167"/>
          </a:xfrm>
        </p:grpSpPr>
        <p:sp>
          <p:nvSpPr>
            <p:cNvPr id="401" name="Rectangle 400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403" name="Group 402"/>
          <p:cNvGrpSpPr/>
          <p:nvPr/>
        </p:nvGrpSpPr>
        <p:grpSpPr>
          <a:xfrm>
            <a:off x="8108815" y="5420829"/>
            <a:ext cx="1752600" cy="702167"/>
            <a:chOff x="190500" y="974233"/>
            <a:chExt cx="1752600" cy="702167"/>
          </a:xfrm>
        </p:grpSpPr>
        <p:sp>
          <p:nvSpPr>
            <p:cNvPr id="404" name="Rectangle 403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05" name="TextBox 404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936490" y="6202842"/>
            <a:ext cx="1752600" cy="702167"/>
            <a:chOff x="190500" y="974233"/>
            <a:chExt cx="1752600" cy="702167"/>
          </a:xfrm>
        </p:grpSpPr>
        <p:sp>
          <p:nvSpPr>
            <p:cNvPr id="407" name="Rectangle 406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409" name="Group 408"/>
          <p:cNvGrpSpPr/>
          <p:nvPr/>
        </p:nvGrpSpPr>
        <p:grpSpPr>
          <a:xfrm>
            <a:off x="2717665" y="6202842"/>
            <a:ext cx="1752600" cy="702167"/>
            <a:chOff x="190500" y="974233"/>
            <a:chExt cx="1752600" cy="702167"/>
          </a:xfrm>
        </p:grpSpPr>
        <p:sp>
          <p:nvSpPr>
            <p:cNvPr id="410" name="Rectangle 409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4508365" y="6202842"/>
            <a:ext cx="1752600" cy="702167"/>
            <a:chOff x="190500" y="974233"/>
            <a:chExt cx="1752600" cy="702167"/>
          </a:xfrm>
        </p:grpSpPr>
        <p:sp>
          <p:nvSpPr>
            <p:cNvPr id="413" name="Rectangle 412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415" name="Group 414"/>
          <p:cNvGrpSpPr/>
          <p:nvPr/>
        </p:nvGrpSpPr>
        <p:grpSpPr>
          <a:xfrm>
            <a:off x="6299065" y="6202842"/>
            <a:ext cx="1752600" cy="702167"/>
            <a:chOff x="190500" y="974233"/>
            <a:chExt cx="1752600" cy="702167"/>
          </a:xfrm>
        </p:grpSpPr>
        <p:sp>
          <p:nvSpPr>
            <p:cNvPr id="416" name="Rectangle 415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418" name="Group 417"/>
          <p:cNvGrpSpPr/>
          <p:nvPr/>
        </p:nvGrpSpPr>
        <p:grpSpPr>
          <a:xfrm>
            <a:off x="8108815" y="6202842"/>
            <a:ext cx="1752600" cy="702167"/>
            <a:chOff x="190500" y="974233"/>
            <a:chExt cx="1752600" cy="702167"/>
          </a:xfrm>
        </p:grpSpPr>
        <p:sp>
          <p:nvSpPr>
            <p:cNvPr id="419" name="Rectangle 418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936490" y="6967530"/>
            <a:ext cx="1752600" cy="702167"/>
            <a:chOff x="190500" y="974233"/>
            <a:chExt cx="1752600" cy="702167"/>
          </a:xfrm>
        </p:grpSpPr>
        <p:sp>
          <p:nvSpPr>
            <p:cNvPr id="422" name="Rectangle 421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424" name="Group 423"/>
          <p:cNvGrpSpPr/>
          <p:nvPr/>
        </p:nvGrpSpPr>
        <p:grpSpPr>
          <a:xfrm>
            <a:off x="2717665" y="6967530"/>
            <a:ext cx="1752600" cy="702167"/>
            <a:chOff x="190500" y="974233"/>
            <a:chExt cx="1752600" cy="702167"/>
          </a:xfrm>
        </p:grpSpPr>
        <p:sp>
          <p:nvSpPr>
            <p:cNvPr id="425" name="Rectangle 424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427" name="Group 426"/>
          <p:cNvGrpSpPr/>
          <p:nvPr/>
        </p:nvGrpSpPr>
        <p:grpSpPr>
          <a:xfrm>
            <a:off x="4508365" y="6967530"/>
            <a:ext cx="1752600" cy="702167"/>
            <a:chOff x="190500" y="974233"/>
            <a:chExt cx="1752600" cy="702167"/>
          </a:xfrm>
        </p:grpSpPr>
        <p:sp>
          <p:nvSpPr>
            <p:cNvPr id="428" name="Rectangle 427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430" name="Group 429"/>
          <p:cNvGrpSpPr/>
          <p:nvPr/>
        </p:nvGrpSpPr>
        <p:grpSpPr>
          <a:xfrm>
            <a:off x="6299065" y="6967530"/>
            <a:ext cx="1752600" cy="702167"/>
            <a:chOff x="190500" y="974233"/>
            <a:chExt cx="1752600" cy="702167"/>
          </a:xfrm>
        </p:grpSpPr>
        <p:sp>
          <p:nvSpPr>
            <p:cNvPr id="431" name="Rectangle 430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  <p:grpSp>
        <p:nvGrpSpPr>
          <p:cNvPr id="433" name="Group 432"/>
          <p:cNvGrpSpPr/>
          <p:nvPr/>
        </p:nvGrpSpPr>
        <p:grpSpPr>
          <a:xfrm>
            <a:off x="8108815" y="6967530"/>
            <a:ext cx="1752600" cy="702167"/>
            <a:chOff x="190500" y="974233"/>
            <a:chExt cx="1752600" cy="702167"/>
          </a:xfrm>
        </p:grpSpPr>
        <p:sp>
          <p:nvSpPr>
            <p:cNvPr id="434" name="Rectangle 433"/>
            <p:cNvSpPr/>
            <p:nvPr/>
          </p:nvSpPr>
          <p:spPr>
            <a:xfrm>
              <a:off x="190500" y="990600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WARNING: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May contain Dormant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Cyber Pathogens</a:t>
              </a:r>
              <a:endParaRPr 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325370" y="9742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59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400</Words>
  <Application>Microsoft Office PowerPoint</Application>
  <PresentationFormat>Custom</PresentationFormat>
  <Paragraphs>200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6</cp:revision>
  <cp:lastPrinted>2016-07-13T23:29:00Z</cp:lastPrinted>
  <dcterms:created xsi:type="dcterms:W3CDTF">2016-07-13T22:23:39Z</dcterms:created>
  <dcterms:modified xsi:type="dcterms:W3CDTF">2016-09-11T21:50:39Z</dcterms:modified>
</cp:coreProperties>
</file>