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70" d="100"/>
          <a:sy n="70" d="100"/>
        </p:scale>
        <p:origin x="-1290" y="-45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02125" y="10520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02125" y="838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02125" y="1600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2125" y="2338552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2125" y="307155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2125" y="383355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2125" y="4590198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02125" y="532319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02125" y="608519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02125" y="683043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Expect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Anomalous Behavior</a:t>
            </a:r>
            <a:endParaRPr lang="en-US" sz="1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21</cp:revision>
  <cp:lastPrinted>2016-10-05T23:50:09Z</cp:lastPrinted>
  <dcterms:created xsi:type="dcterms:W3CDTF">2016-07-13T22:23:39Z</dcterms:created>
  <dcterms:modified xsi:type="dcterms:W3CDTF">2016-10-06T00:05:29Z</dcterms:modified>
</cp:coreProperties>
</file>