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80" y="-25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6200" y="105201"/>
            <a:ext cx="1752600" cy="685800"/>
            <a:chOff x="457200" y="1295400"/>
            <a:chExt cx="1752600" cy="685800"/>
          </a:xfrm>
        </p:grpSpPr>
        <p:sp>
          <p:nvSpPr>
            <p:cNvPr id="5" name="Rectangle 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103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6" name="Group 215"/>
          <p:cNvGrpSpPr/>
          <p:nvPr/>
        </p:nvGrpSpPr>
        <p:grpSpPr>
          <a:xfrm>
            <a:off x="76200" y="835488"/>
            <a:ext cx="1752600" cy="685800"/>
            <a:chOff x="457200" y="1295400"/>
            <a:chExt cx="1752600" cy="685800"/>
          </a:xfrm>
        </p:grpSpPr>
        <p:sp>
          <p:nvSpPr>
            <p:cNvPr id="217" name="Rectangle 21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1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0" name="Group 219"/>
          <p:cNvGrpSpPr/>
          <p:nvPr/>
        </p:nvGrpSpPr>
        <p:grpSpPr>
          <a:xfrm>
            <a:off x="76200" y="1797017"/>
            <a:ext cx="1752600" cy="685800"/>
            <a:chOff x="457200" y="1295400"/>
            <a:chExt cx="1752600" cy="685800"/>
          </a:xfrm>
        </p:grpSpPr>
        <p:sp>
          <p:nvSpPr>
            <p:cNvPr id="221" name="Rectangle 22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2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4" name="Group 223"/>
          <p:cNvGrpSpPr/>
          <p:nvPr/>
        </p:nvGrpSpPr>
        <p:grpSpPr>
          <a:xfrm>
            <a:off x="76200" y="2527304"/>
            <a:ext cx="1752600" cy="685800"/>
            <a:chOff x="457200" y="1295400"/>
            <a:chExt cx="1752600" cy="685800"/>
          </a:xfrm>
        </p:grpSpPr>
        <p:sp>
          <p:nvSpPr>
            <p:cNvPr id="225" name="Rectangle 22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26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8" name="Group 227"/>
          <p:cNvGrpSpPr/>
          <p:nvPr/>
        </p:nvGrpSpPr>
        <p:grpSpPr>
          <a:xfrm>
            <a:off x="76200" y="3261995"/>
            <a:ext cx="1752600" cy="685800"/>
            <a:chOff x="457200" y="1295400"/>
            <a:chExt cx="1752600" cy="685800"/>
          </a:xfrm>
        </p:grpSpPr>
        <p:sp>
          <p:nvSpPr>
            <p:cNvPr id="229" name="Rectangle 22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3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2" name="Group 231"/>
          <p:cNvGrpSpPr/>
          <p:nvPr/>
        </p:nvGrpSpPr>
        <p:grpSpPr>
          <a:xfrm>
            <a:off x="76200" y="3992282"/>
            <a:ext cx="1752600" cy="685800"/>
            <a:chOff x="457200" y="1295400"/>
            <a:chExt cx="1752600" cy="685800"/>
          </a:xfrm>
        </p:grpSpPr>
        <p:sp>
          <p:nvSpPr>
            <p:cNvPr id="233" name="Rectangle 232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3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6" name="Group 235"/>
          <p:cNvGrpSpPr/>
          <p:nvPr/>
        </p:nvGrpSpPr>
        <p:grpSpPr>
          <a:xfrm>
            <a:off x="76200" y="4737985"/>
            <a:ext cx="1752600" cy="685800"/>
            <a:chOff x="457200" y="1295400"/>
            <a:chExt cx="1752600" cy="685800"/>
          </a:xfrm>
        </p:grpSpPr>
        <p:sp>
          <p:nvSpPr>
            <p:cNvPr id="237" name="Rectangle 23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3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0" name="Group 239"/>
          <p:cNvGrpSpPr/>
          <p:nvPr/>
        </p:nvGrpSpPr>
        <p:grpSpPr>
          <a:xfrm>
            <a:off x="76200" y="5555215"/>
            <a:ext cx="1752600" cy="685800"/>
            <a:chOff x="457200" y="1295400"/>
            <a:chExt cx="1752600" cy="685800"/>
          </a:xfrm>
        </p:grpSpPr>
        <p:sp>
          <p:nvSpPr>
            <p:cNvPr id="241" name="Rectangle 24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4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4" name="Group 243"/>
          <p:cNvGrpSpPr/>
          <p:nvPr/>
        </p:nvGrpSpPr>
        <p:grpSpPr>
          <a:xfrm>
            <a:off x="76200" y="6288144"/>
            <a:ext cx="1752600" cy="685800"/>
            <a:chOff x="457200" y="1295400"/>
            <a:chExt cx="1752600" cy="685800"/>
          </a:xfrm>
        </p:grpSpPr>
        <p:sp>
          <p:nvSpPr>
            <p:cNvPr id="245" name="Rectangle 24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46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7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8" name="Group 247"/>
          <p:cNvGrpSpPr/>
          <p:nvPr/>
        </p:nvGrpSpPr>
        <p:grpSpPr>
          <a:xfrm>
            <a:off x="76200" y="7018431"/>
            <a:ext cx="1752600" cy="685800"/>
            <a:chOff x="457200" y="1295400"/>
            <a:chExt cx="1752600" cy="685800"/>
          </a:xfrm>
        </p:grpSpPr>
        <p:sp>
          <p:nvSpPr>
            <p:cNvPr id="249" name="Rectangle 24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5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2" name="Group 251"/>
          <p:cNvGrpSpPr/>
          <p:nvPr/>
        </p:nvGrpSpPr>
        <p:grpSpPr>
          <a:xfrm>
            <a:off x="1905000" y="105201"/>
            <a:ext cx="1752600" cy="685800"/>
            <a:chOff x="457200" y="1295400"/>
            <a:chExt cx="1752600" cy="685800"/>
          </a:xfrm>
        </p:grpSpPr>
        <p:sp>
          <p:nvSpPr>
            <p:cNvPr id="253" name="Rectangle 252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5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5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6" name="Group 255"/>
          <p:cNvGrpSpPr/>
          <p:nvPr/>
        </p:nvGrpSpPr>
        <p:grpSpPr>
          <a:xfrm>
            <a:off x="1905000" y="835488"/>
            <a:ext cx="1752600" cy="685800"/>
            <a:chOff x="457200" y="1295400"/>
            <a:chExt cx="1752600" cy="685800"/>
          </a:xfrm>
        </p:grpSpPr>
        <p:sp>
          <p:nvSpPr>
            <p:cNvPr id="257" name="Rectangle 25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5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0" name="Group 259"/>
          <p:cNvGrpSpPr/>
          <p:nvPr/>
        </p:nvGrpSpPr>
        <p:grpSpPr>
          <a:xfrm>
            <a:off x="1905000" y="1797017"/>
            <a:ext cx="1752600" cy="685800"/>
            <a:chOff x="457200" y="1295400"/>
            <a:chExt cx="1752600" cy="685800"/>
          </a:xfrm>
        </p:grpSpPr>
        <p:sp>
          <p:nvSpPr>
            <p:cNvPr id="261" name="Rectangle 26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6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4" name="Group 263"/>
          <p:cNvGrpSpPr/>
          <p:nvPr/>
        </p:nvGrpSpPr>
        <p:grpSpPr>
          <a:xfrm>
            <a:off x="1905000" y="2527304"/>
            <a:ext cx="1752600" cy="685800"/>
            <a:chOff x="457200" y="1295400"/>
            <a:chExt cx="1752600" cy="685800"/>
          </a:xfrm>
        </p:grpSpPr>
        <p:sp>
          <p:nvSpPr>
            <p:cNvPr id="265" name="Rectangle 26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66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7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8" name="Group 267"/>
          <p:cNvGrpSpPr/>
          <p:nvPr/>
        </p:nvGrpSpPr>
        <p:grpSpPr>
          <a:xfrm>
            <a:off x="1905000" y="3261995"/>
            <a:ext cx="1752600" cy="685800"/>
            <a:chOff x="457200" y="1295400"/>
            <a:chExt cx="1752600" cy="685800"/>
          </a:xfrm>
        </p:grpSpPr>
        <p:sp>
          <p:nvSpPr>
            <p:cNvPr id="269" name="Rectangle 26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7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2" name="Group 271"/>
          <p:cNvGrpSpPr/>
          <p:nvPr/>
        </p:nvGrpSpPr>
        <p:grpSpPr>
          <a:xfrm>
            <a:off x="1905000" y="3992282"/>
            <a:ext cx="1752600" cy="685800"/>
            <a:chOff x="457200" y="1295400"/>
            <a:chExt cx="1752600" cy="685800"/>
          </a:xfrm>
        </p:grpSpPr>
        <p:sp>
          <p:nvSpPr>
            <p:cNvPr id="273" name="Rectangle 272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7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5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6" name="Group 275"/>
          <p:cNvGrpSpPr/>
          <p:nvPr/>
        </p:nvGrpSpPr>
        <p:grpSpPr>
          <a:xfrm>
            <a:off x="1905000" y="4737985"/>
            <a:ext cx="1752600" cy="685800"/>
            <a:chOff x="457200" y="1295400"/>
            <a:chExt cx="1752600" cy="685800"/>
          </a:xfrm>
        </p:grpSpPr>
        <p:sp>
          <p:nvSpPr>
            <p:cNvPr id="277" name="Rectangle 27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7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0" name="Group 279"/>
          <p:cNvGrpSpPr/>
          <p:nvPr/>
        </p:nvGrpSpPr>
        <p:grpSpPr>
          <a:xfrm>
            <a:off x="1905000" y="5555215"/>
            <a:ext cx="1752600" cy="685800"/>
            <a:chOff x="457200" y="1295400"/>
            <a:chExt cx="1752600" cy="685800"/>
          </a:xfrm>
        </p:grpSpPr>
        <p:sp>
          <p:nvSpPr>
            <p:cNvPr id="281" name="Rectangle 28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8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4" name="Group 283"/>
          <p:cNvGrpSpPr/>
          <p:nvPr/>
        </p:nvGrpSpPr>
        <p:grpSpPr>
          <a:xfrm>
            <a:off x="1905000" y="6288144"/>
            <a:ext cx="1752600" cy="685800"/>
            <a:chOff x="457200" y="1295400"/>
            <a:chExt cx="1752600" cy="685800"/>
          </a:xfrm>
        </p:grpSpPr>
        <p:sp>
          <p:nvSpPr>
            <p:cNvPr id="285" name="Rectangle 28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86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7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8" name="Group 287"/>
          <p:cNvGrpSpPr/>
          <p:nvPr/>
        </p:nvGrpSpPr>
        <p:grpSpPr>
          <a:xfrm>
            <a:off x="1905000" y="7018431"/>
            <a:ext cx="1752600" cy="685800"/>
            <a:chOff x="457200" y="1295400"/>
            <a:chExt cx="1752600" cy="685800"/>
          </a:xfrm>
        </p:grpSpPr>
        <p:sp>
          <p:nvSpPr>
            <p:cNvPr id="289" name="Rectangle 28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9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2" name="Group 291"/>
          <p:cNvGrpSpPr/>
          <p:nvPr/>
        </p:nvGrpSpPr>
        <p:grpSpPr>
          <a:xfrm>
            <a:off x="3730831" y="105201"/>
            <a:ext cx="1752600" cy="685800"/>
            <a:chOff x="457200" y="1295400"/>
            <a:chExt cx="1752600" cy="685800"/>
          </a:xfrm>
        </p:grpSpPr>
        <p:sp>
          <p:nvSpPr>
            <p:cNvPr id="293" name="Rectangle 292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9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5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6" name="Group 295"/>
          <p:cNvGrpSpPr/>
          <p:nvPr/>
        </p:nvGrpSpPr>
        <p:grpSpPr>
          <a:xfrm>
            <a:off x="3730831" y="835488"/>
            <a:ext cx="1752600" cy="685800"/>
            <a:chOff x="457200" y="1295400"/>
            <a:chExt cx="1752600" cy="685800"/>
          </a:xfrm>
        </p:grpSpPr>
        <p:sp>
          <p:nvSpPr>
            <p:cNvPr id="297" name="Rectangle 29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9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0" name="Group 299"/>
          <p:cNvGrpSpPr/>
          <p:nvPr/>
        </p:nvGrpSpPr>
        <p:grpSpPr>
          <a:xfrm>
            <a:off x="3730831" y="1797017"/>
            <a:ext cx="1752600" cy="685800"/>
            <a:chOff x="457200" y="1295400"/>
            <a:chExt cx="1752600" cy="685800"/>
          </a:xfrm>
        </p:grpSpPr>
        <p:sp>
          <p:nvSpPr>
            <p:cNvPr id="301" name="Rectangle 30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0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4" name="Group 303"/>
          <p:cNvGrpSpPr/>
          <p:nvPr/>
        </p:nvGrpSpPr>
        <p:grpSpPr>
          <a:xfrm>
            <a:off x="3730831" y="2527304"/>
            <a:ext cx="1752600" cy="685800"/>
            <a:chOff x="457200" y="1295400"/>
            <a:chExt cx="1752600" cy="685800"/>
          </a:xfrm>
        </p:grpSpPr>
        <p:sp>
          <p:nvSpPr>
            <p:cNvPr id="305" name="Rectangle 30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06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" name="Group 307"/>
          <p:cNvGrpSpPr/>
          <p:nvPr/>
        </p:nvGrpSpPr>
        <p:grpSpPr>
          <a:xfrm>
            <a:off x="3730831" y="3261995"/>
            <a:ext cx="1752600" cy="685800"/>
            <a:chOff x="457200" y="1295400"/>
            <a:chExt cx="1752600" cy="685800"/>
          </a:xfrm>
        </p:grpSpPr>
        <p:sp>
          <p:nvSpPr>
            <p:cNvPr id="309" name="Rectangle 30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1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2" name="Group 311"/>
          <p:cNvGrpSpPr/>
          <p:nvPr/>
        </p:nvGrpSpPr>
        <p:grpSpPr>
          <a:xfrm>
            <a:off x="3730831" y="3992282"/>
            <a:ext cx="1752600" cy="685800"/>
            <a:chOff x="457200" y="1295400"/>
            <a:chExt cx="1752600" cy="685800"/>
          </a:xfrm>
        </p:grpSpPr>
        <p:sp>
          <p:nvSpPr>
            <p:cNvPr id="313" name="Rectangle 312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1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5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6" name="Group 315"/>
          <p:cNvGrpSpPr/>
          <p:nvPr/>
        </p:nvGrpSpPr>
        <p:grpSpPr>
          <a:xfrm>
            <a:off x="3730831" y="4737985"/>
            <a:ext cx="1752600" cy="685800"/>
            <a:chOff x="457200" y="1295400"/>
            <a:chExt cx="1752600" cy="685800"/>
          </a:xfrm>
        </p:grpSpPr>
        <p:sp>
          <p:nvSpPr>
            <p:cNvPr id="317" name="Rectangle 31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1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0" name="Group 319"/>
          <p:cNvGrpSpPr/>
          <p:nvPr/>
        </p:nvGrpSpPr>
        <p:grpSpPr>
          <a:xfrm>
            <a:off x="3730831" y="5555215"/>
            <a:ext cx="1752600" cy="685800"/>
            <a:chOff x="457200" y="1295400"/>
            <a:chExt cx="1752600" cy="685800"/>
          </a:xfrm>
        </p:grpSpPr>
        <p:sp>
          <p:nvSpPr>
            <p:cNvPr id="321" name="Rectangle 32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2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4" name="Group 323"/>
          <p:cNvGrpSpPr/>
          <p:nvPr/>
        </p:nvGrpSpPr>
        <p:grpSpPr>
          <a:xfrm>
            <a:off x="3730831" y="6288144"/>
            <a:ext cx="1752600" cy="685800"/>
            <a:chOff x="457200" y="1295400"/>
            <a:chExt cx="1752600" cy="685800"/>
          </a:xfrm>
        </p:grpSpPr>
        <p:sp>
          <p:nvSpPr>
            <p:cNvPr id="325" name="Rectangle 32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26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7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8" name="Group 327"/>
          <p:cNvGrpSpPr/>
          <p:nvPr/>
        </p:nvGrpSpPr>
        <p:grpSpPr>
          <a:xfrm>
            <a:off x="3730831" y="7018431"/>
            <a:ext cx="1752600" cy="685800"/>
            <a:chOff x="457200" y="1295400"/>
            <a:chExt cx="1752600" cy="685800"/>
          </a:xfrm>
        </p:grpSpPr>
        <p:sp>
          <p:nvSpPr>
            <p:cNvPr id="329" name="Rectangle 32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3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2" name="Group 331"/>
          <p:cNvGrpSpPr/>
          <p:nvPr/>
        </p:nvGrpSpPr>
        <p:grpSpPr>
          <a:xfrm>
            <a:off x="5559631" y="105201"/>
            <a:ext cx="1752600" cy="685800"/>
            <a:chOff x="457200" y="1295400"/>
            <a:chExt cx="1752600" cy="685800"/>
          </a:xfrm>
        </p:grpSpPr>
        <p:sp>
          <p:nvSpPr>
            <p:cNvPr id="333" name="Rectangle 332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3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5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6" name="Group 335"/>
          <p:cNvGrpSpPr/>
          <p:nvPr/>
        </p:nvGrpSpPr>
        <p:grpSpPr>
          <a:xfrm>
            <a:off x="5559631" y="835488"/>
            <a:ext cx="1752600" cy="685800"/>
            <a:chOff x="457200" y="1295400"/>
            <a:chExt cx="1752600" cy="685800"/>
          </a:xfrm>
        </p:grpSpPr>
        <p:sp>
          <p:nvSpPr>
            <p:cNvPr id="337" name="Rectangle 33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3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0" name="Group 339"/>
          <p:cNvGrpSpPr/>
          <p:nvPr/>
        </p:nvGrpSpPr>
        <p:grpSpPr>
          <a:xfrm>
            <a:off x="5559631" y="1797017"/>
            <a:ext cx="1752600" cy="685800"/>
            <a:chOff x="457200" y="1295400"/>
            <a:chExt cx="1752600" cy="685800"/>
          </a:xfrm>
        </p:grpSpPr>
        <p:sp>
          <p:nvSpPr>
            <p:cNvPr id="341" name="Rectangle 34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4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4" name="Group 343"/>
          <p:cNvGrpSpPr/>
          <p:nvPr/>
        </p:nvGrpSpPr>
        <p:grpSpPr>
          <a:xfrm>
            <a:off x="5559631" y="2527304"/>
            <a:ext cx="1752600" cy="685800"/>
            <a:chOff x="457200" y="1295400"/>
            <a:chExt cx="1752600" cy="685800"/>
          </a:xfrm>
        </p:grpSpPr>
        <p:sp>
          <p:nvSpPr>
            <p:cNvPr id="345" name="Rectangle 34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46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7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8" name="Group 347"/>
          <p:cNvGrpSpPr/>
          <p:nvPr/>
        </p:nvGrpSpPr>
        <p:grpSpPr>
          <a:xfrm>
            <a:off x="5559631" y="3261995"/>
            <a:ext cx="1752600" cy="685800"/>
            <a:chOff x="457200" y="1295400"/>
            <a:chExt cx="1752600" cy="685800"/>
          </a:xfrm>
        </p:grpSpPr>
        <p:sp>
          <p:nvSpPr>
            <p:cNvPr id="349" name="Rectangle 34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5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2" name="Group 351"/>
          <p:cNvGrpSpPr/>
          <p:nvPr/>
        </p:nvGrpSpPr>
        <p:grpSpPr>
          <a:xfrm>
            <a:off x="5559631" y="3992282"/>
            <a:ext cx="1752600" cy="685800"/>
            <a:chOff x="457200" y="1295400"/>
            <a:chExt cx="1752600" cy="685800"/>
          </a:xfrm>
        </p:grpSpPr>
        <p:sp>
          <p:nvSpPr>
            <p:cNvPr id="353" name="Rectangle 352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5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5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6" name="Group 355"/>
          <p:cNvGrpSpPr/>
          <p:nvPr/>
        </p:nvGrpSpPr>
        <p:grpSpPr>
          <a:xfrm>
            <a:off x="5559631" y="4737985"/>
            <a:ext cx="1752600" cy="685800"/>
            <a:chOff x="457200" y="1295400"/>
            <a:chExt cx="1752600" cy="685800"/>
          </a:xfrm>
        </p:grpSpPr>
        <p:sp>
          <p:nvSpPr>
            <p:cNvPr id="357" name="Rectangle 35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5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0" name="Group 359"/>
          <p:cNvGrpSpPr/>
          <p:nvPr/>
        </p:nvGrpSpPr>
        <p:grpSpPr>
          <a:xfrm>
            <a:off x="5559631" y="5555215"/>
            <a:ext cx="1752600" cy="685800"/>
            <a:chOff x="457200" y="1295400"/>
            <a:chExt cx="1752600" cy="685800"/>
          </a:xfrm>
        </p:grpSpPr>
        <p:sp>
          <p:nvSpPr>
            <p:cNvPr id="361" name="Rectangle 36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6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4" name="Group 363"/>
          <p:cNvGrpSpPr/>
          <p:nvPr/>
        </p:nvGrpSpPr>
        <p:grpSpPr>
          <a:xfrm>
            <a:off x="5559631" y="6288144"/>
            <a:ext cx="1752600" cy="685800"/>
            <a:chOff x="457200" y="1295400"/>
            <a:chExt cx="1752600" cy="685800"/>
          </a:xfrm>
        </p:grpSpPr>
        <p:sp>
          <p:nvSpPr>
            <p:cNvPr id="365" name="Rectangle 36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66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7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8" name="Group 367"/>
          <p:cNvGrpSpPr/>
          <p:nvPr/>
        </p:nvGrpSpPr>
        <p:grpSpPr>
          <a:xfrm>
            <a:off x="5559631" y="7018431"/>
            <a:ext cx="1752600" cy="685800"/>
            <a:chOff x="457200" y="1295400"/>
            <a:chExt cx="1752600" cy="685800"/>
          </a:xfrm>
        </p:grpSpPr>
        <p:sp>
          <p:nvSpPr>
            <p:cNvPr id="369" name="Rectangle 36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7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2" name="Group 371"/>
          <p:cNvGrpSpPr/>
          <p:nvPr/>
        </p:nvGrpSpPr>
        <p:grpSpPr>
          <a:xfrm>
            <a:off x="7388431" y="105201"/>
            <a:ext cx="1752600" cy="685800"/>
            <a:chOff x="457200" y="1295400"/>
            <a:chExt cx="1752600" cy="685800"/>
          </a:xfrm>
        </p:grpSpPr>
        <p:sp>
          <p:nvSpPr>
            <p:cNvPr id="373" name="Rectangle 372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7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5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6" name="Group 375"/>
          <p:cNvGrpSpPr/>
          <p:nvPr/>
        </p:nvGrpSpPr>
        <p:grpSpPr>
          <a:xfrm>
            <a:off x="7388431" y="835488"/>
            <a:ext cx="1752600" cy="685800"/>
            <a:chOff x="457200" y="1295400"/>
            <a:chExt cx="1752600" cy="685800"/>
          </a:xfrm>
        </p:grpSpPr>
        <p:sp>
          <p:nvSpPr>
            <p:cNvPr id="377" name="Rectangle 37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7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0" name="Group 379"/>
          <p:cNvGrpSpPr/>
          <p:nvPr/>
        </p:nvGrpSpPr>
        <p:grpSpPr>
          <a:xfrm>
            <a:off x="7388431" y="1797017"/>
            <a:ext cx="1752600" cy="685800"/>
            <a:chOff x="457200" y="1295400"/>
            <a:chExt cx="1752600" cy="685800"/>
          </a:xfrm>
        </p:grpSpPr>
        <p:sp>
          <p:nvSpPr>
            <p:cNvPr id="381" name="Rectangle 38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8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4" name="Group 383"/>
          <p:cNvGrpSpPr/>
          <p:nvPr/>
        </p:nvGrpSpPr>
        <p:grpSpPr>
          <a:xfrm>
            <a:off x="7388431" y="2527304"/>
            <a:ext cx="1752600" cy="685800"/>
            <a:chOff x="457200" y="1295400"/>
            <a:chExt cx="1752600" cy="685800"/>
          </a:xfrm>
        </p:grpSpPr>
        <p:sp>
          <p:nvSpPr>
            <p:cNvPr id="385" name="Rectangle 38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86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7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8" name="Group 387"/>
          <p:cNvGrpSpPr/>
          <p:nvPr/>
        </p:nvGrpSpPr>
        <p:grpSpPr>
          <a:xfrm>
            <a:off x="7388431" y="3261995"/>
            <a:ext cx="1752600" cy="685800"/>
            <a:chOff x="457200" y="1295400"/>
            <a:chExt cx="1752600" cy="685800"/>
          </a:xfrm>
        </p:grpSpPr>
        <p:sp>
          <p:nvSpPr>
            <p:cNvPr id="389" name="Rectangle 38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9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2" name="Group 391"/>
          <p:cNvGrpSpPr/>
          <p:nvPr/>
        </p:nvGrpSpPr>
        <p:grpSpPr>
          <a:xfrm>
            <a:off x="7388431" y="3992282"/>
            <a:ext cx="1752600" cy="685800"/>
            <a:chOff x="457200" y="1295400"/>
            <a:chExt cx="1752600" cy="685800"/>
          </a:xfrm>
        </p:grpSpPr>
        <p:sp>
          <p:nvSpPr>
            <p:cNvPr id="393" name="Rectangle 392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94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5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6" name="Group 395"/>
          <p:cNvGrpSpPr/>
          <p:nvPr/>
        </p:nvGrpSpPr>
        <p:grpSpPr>
          <a:xfrm>
            <a:off x="7388431" y="4737985"/>
            <a:ext cx="1752600" cy="685800"/>
            <a:chOff x="457200" y="1295400"/>
            <a:chExt cx="1752600" cy="685800"/>
          </a:xfrm>
        </p:grpSpPr>
        <p:sp>
          <p:nvSpPr>
            <p:cNvPr id="397" name="Rectangle 396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98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9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0" name="Group 399"/>
          <p:cNvGrpSpPr/>
          <p:nvPr/>
        </p:nvGrpSpPr>
        <p:grpSpPr>
          <a:xfrm>
            <a:off x="7388431" y="5555215"/>
            <a:ext cx="1752600" cy="685800"/>
            <a:chOff x="457200" y="1295400"/>
            <a:chExt cx="1752600" cy="685800"/>
          </a:xfrm>
        </p:grpSpPr>
        <p:sp>
          <p:nvSpPr>
            <p:cNvPr id="401" name="Rectangle 400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402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3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4" name="Group 403"/>
          <p:cNvGrpSpPr/>
          <p:nvPr/>
        </p:nvGrpSpPr>
        <p:grpSpPr>
          <a:xfrm>
            <a:off x="7388431" y="6288144"/>
            <a:ext cx="1752600" cy="685800"/>
            <a:chOff x="457200" y="1295400"/>
            <a:chExt cx="1752600" cy="685800"/>
          </a:xfrm>
        </p:grpSpPr>
        <p:sp>
          <p:nvSpPr>
            <p:cNvPr id="405" name="Rectangle 404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406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7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8" name="Group 407"/>
          <p:cNvGrpSpPr/>
          <p:nvPr/>
        </p:nvGrpSpPr>
        <p:grpSpPr>
          <a:xfrm>
            <a:off x="7388431" y="7018431"/>
            <a:ext cx="1752600" cy="685800"/>
            <a:chOff x="457200" y="1295400"/>
            <a:chExt cx="1752600" cy="685800"/>
          </a:xfrm>
        </p:grpSpPr>
        <p:sp>
          <p:nvSpPr>
            <p:cNvPr id="409" name="Rectangle 408"/>
            <p:cNvSpPr/>
            <p:nvPr/>
          </p:nvSpPr>
          <p:spPr>
            <a:xfrm>
              <a:off x="457200" y="1295400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WARNING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Use of this device may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Summon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Cyber Demons</a:t>
              </a:r>
              <a:endParaRPr lang="en-US" sz="900" dirty="0" smtClean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410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" name="Picture 6" descr="Smiling Face With Horns on Emoji One 2.2.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451</Words>
  <Application>Microsoft Office PowerPoint</Application>
  <PresentationFormat>Custom</PresentationFormat>
  <Paragraphs>201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12</cp:revision>
  <cp:lastPrinted>2016-07-21T23:31:57Z</cp:lastPrinted>
  <dcterms:created xsi:type="dcterms:W3CDTF">2016-07-13T22:23:39Z</dcterms:created>
  <dcterms:modified xsi:type="dcterms:W3CDTF">2016-07-21T23:37:13Z</dcterms:modified>
</cp:coreProperties>
</file>