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25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>
        <p:scale>
          <a:sx n="120" d="100"/>
          <a:sy n="120" d="100"/>
        </p:scale>
        <p:origin x="-378" y="1482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0520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HACKED!</a:t>
            </a:r>
            <a:endParaRPr lang="en-US" sz="2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1905000" y="10520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veuse" panose="01000503000000020004" pitchFamily="2" charset="0"/>
              </a:rPr>
              <a:t>HACKED</a:t>
            </a:r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!</a:t>
            </a:r>
            <a:endParaRPr lang="en-US" sz="2400" dirty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3730831" y="10520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PWNED!</a:t>
            </a:r>
            <a:endParaRPr lang="en-US" sz="2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5559631" y="10520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PWNED!</a:t>
            </a:r>
            <a:endParaRPr lang="en-US" sz="2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373" name="Rectangle 372"/>
          <p:cNvSpPr/>
          <p:nvPr/>
        </p:nvSpPr>
        <p:spPr>
          <a:xfrm>
            <a:off x="7388431" y="105201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aveuse" panose="01000503000000020004" pitchFamily="2" charset="0"/>
              </a:rPr>
              <a:t>ANTS!</a:t>
            </a:r>
            <a:endParaRPr lang="en-US" sz="2400" dirty="0" smtClean="0">
              <a:solidFill>
                <a:schemeClr val="tx1"/>
              </a:solidFill>
              <a:latin typeface="Baveuse" panose="01000503000000020004" pitchFamily="2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6200" y="838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HACKED!</a:t>
            </a:r>
            <a:endParaRPr lang="en-US" sz="2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905000" y="838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veuse" panose="01000503000000020004" pitchFamily="2" charset="0"/>
              </a:rPr>
              <a:t>HACKED</a:t>
            </a:r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!</a:t>
            </a:r>
            <a:endParaRPr lang="en-US" sz="2400" dirty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730831" y="838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PWNED!</a:t>
            </a:r>
            <a:endParaRPr lang="en-US" sz="2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559631" y="838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PWNED!</a:t>
            </a:r>
            <a:endParaRPr lang="en-US" sz="2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388431" y="838200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aveuse" panose="01000503000000020004" pitchFamily="2" charset="0"/>
              </a:rPr>
              <a:t>ANTS!</a:t>
            </a:r>
            <a:endParaRPr lang="en-US" sz="2400" dirty="0" smtClean="0">
              <a:solidFill>
                <a:schemeClr val="tx1"/>
              </a:solidFill>
              <a:latin typeface="Baveuse" panose="01000503000000020004" pitchFamily="2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6200" y="1600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HACKED!</a:t>
            </a:r>
            <a:endParaRPr lang="en-US" sz="2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905000" y="1600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veuse" panose="01000503000000020004" pitchFamily="2" charset="0"/>
              </a:rPr>
              <a:t>HACKED</a:t>
            </a:r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!</a:t>
            </a:r>
            <a:endParaRPr lang="en-US" sz="2400" dirty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730831" y="1600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PWNED!</a:t>
            </a:r>
            <a:endParaRPr lang="en-US" sz="2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559631" y="1600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PWNED!</a:t>
            </a:r>
            <a:endParaRPr lang="en-US" sz="2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7388431" y="1600200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aveuse" panose="01000503000000020004" pitchFamily="2" charset="0"/>
              </a:rPr>
              <a:t>ANTS!</a:t>
            </a:r>
            <a:endParaRPr lang="en-US" sz="2400" dirty="0" smtClean="0">
              <a:solidFill>
                <a:schemeClr val="tx1"/>
              </a:solidFill>
              <a:latin typeface="Baveuse" panose="01000503000000020004" pitchFamily="2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76200" y="2333199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HACKED!</a:t>
            </a:r>
            <a:endParaRPr lang="en-US" sz="2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905000" y="2333199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veuse" panose="01000503000000020004" pitchFamily="2" charset="0"/>
              </a:rPr>
              <a:t>HACKED</a:t>
            </a:r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!</a:t>
            </a:r>
            <a:endParaRPr lang="en-US" sz="2400" dirty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3730831" y="2333199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PWNED!</a:t>
            </a:r>
            <a:endParaRPr lang="en-US" sz="2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5559631" y="2333199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PWNED!</a:t>
            </a:r>
            <a:endParaRPr lang="en-US" sz="2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412" name="Rectangle 411"/>
          <p:cNvSpPr/>
          <p:nvPr/>
        </p:nvSpPr>
        <p:spPr>
          <a:xfrm>
            <a:off x="7388431" y="2333199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aveuse" panose="01000503000000020004" pitchFamily="2" charset="0"/>
              </a:rPr>
              <a:t>ANTS!</a:t>
            </a:r>
            <a:endParaRPr lang="en-US" sz="2400" dirty="0" smtClean="0">
              <a:solidFill>
                <a:schemeClr val="tx1"/>
              </a:solidFill>
              <a:latin typeface="Baveuse" panose="01000503000000020004" pitchFamily="2" charset="0"/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76200" y="3095199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HACKED!</a:t>
            </a:r>
            <a:endParaRPr lang="en-US" sz="2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414" name="Rectangle 413"/>
          <p:cNvSpPr/>
          <p:nvPr/>
        </p:nvSpPr>
        <p:spPr>
          <a:xfrm>
            <a:off x="1905000" y="3095199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veuse" panose="01000503000000020004" pitchFamily="2" charset="0"/>
              </a:rPr>
              <a:t>HACKED</a:t>
            </a:r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!</a:t>
            </a:r>
            <a:endParaRPr lang="en-US" sz="2400" dirty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3730831" y="3095199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PWNED!</a:t>
            </a:r>
            <a:endParaRPr lang="en-US" sz="2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5559631" y="3095199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PWNED!</a:t>
            </a:r>
            <a:endParaRPr lang="en-US" sz="2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7388431" y="3095199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aveuse" panose="01000503000000020004" pitchFamily="2" charset="0"/>
              </a:rPr>
              <a:t>ANTS!</a:t>
            </a:r>
            <a:endParaRPr lang="en-US" sz="2400" dirty="0" smtClean="0">
              <a:solidFill>
                <a:schemeClr val="tx1"/>
              </a:solidFill>
              <a:latin typeface="Baveuse" panose="01000503000000020004" pitchFamily="2" charset="0"/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76200" y="3828198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HACKED!</a:t>
            </a:r>
            <a:endParaRPr lang="en-US" sz="2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1905000" y="3828198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veuse" panose="01000503000000020004" pitchFamily="2" charset="0"/>
              </a:rPr>
              <a:t>HACKED</a:t>
            </a:r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!</a:t>
            </a:r>
            <a:endParaRPr lang="en-US" sz="2400" dirty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420" name="Rectangle 419"/>
          <p:cNvSpPr/>
          <p:nvPr/>
        </p:nvSpPr>
        <p:spPr>
          <a:xfrm>
            <a:off x="3730831" y="3828198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PWNED!</a:t>
            </a:r>
            <a:endParaRPr lang="en-US" sz="2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5559631" y="3828198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PWNED!</a:t>
            </a:r>
            <a:endParaRPr lang="en-US" sz="2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7388431" y="3828198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aveuse" panose="01000503000000020004" pitchFamily="2" charset="0"/>
              </a:rPr>
              <a:t>ANTS!</a:t>
            </a:r>
            <a:endParaRPr lang="en-US" sz="2400" dirty="0" smtClean="0">
              <a:solidFill>
                <a:schemeClr val="tx1"/>
              </a:solidFill>
              <a:latin typeface="Baveuse" panose="01000503000000020004" pitchFamily="2" charset="0"/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76200" y="4590198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HACKED!</a:t>
            </a:r>
            <a:endParaRPr lang="en-US" sz="2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1905000" y="4590198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veuse" panose="01000503000000020004" pitchFamily="2" charset="0"/>
              </a:rPr>
              <a:t>HACKED</a:t>
            </a:r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!</a:t>
            </a:r>
            <a:endParaRPr lang="en-US" sz="2400" dirty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3730831" y="4590198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PWNED!</a:t>
            </a:r>
            <a:endParaRPr lang="en-US" sz="2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426" name="Rectangle 425"/>
          <p:cNvSpPr/>
          <p:nvPr/>
        </p:nvSpPr>
        <p:spPr>
          <a:xfrm>
            <a:off x="5559631" y="4590198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PWNED!</a:t>
            </a:r>
            <a:endParaRPr lang="en-US" sz="2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7388431" y="4590198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aveuse" panose="01000503000000020004" pitchFamily="2" charset="0"/>
              </a:rPr>
              <a:t>ANTS!</a:t>
            </a:r>
            <a:endParaRPr lang="en-US" sz="2400" dirty="0" smtClean="0">
              <a:solidFill>
                <a:schemeClr val="tx1"/>
              </a:solidFill>
              <a:latin typeface="Baveuse" panose="01000503000000020004" pitchFamily="2" charset="0"/>
            </a:endParaRPr>
          </a:p>
        </p:txBody>
      </p:sp>
      <p:sp>
        <p:nvSpPr>
          <p:cNvPr id="428" name="Rectangle 427"/>
          <p:cNvSpPr/>
          <p:nvPr/>
        </p:nvSpPr>
        <p:spPr>
          <a:xfrm>
            <a:off x="76200" y="5323197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HACKED!</a:t>
            </a:r>
            <a:endParaRPr lang="en-US" sz="2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1905000" y="532319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veuse" panose="01000503000000020004" pitchFamily="2" charset="0"/>
              </a:rPr>
              <a:t>HACKED</a:t>
            </a:r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!</a:t>
            </a:r>
            <a:endParaRPr lang="en-US" sz="2400" dirty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430" name="Rectangle 429"/>
          <p:cNvSpPr/>
          <p:nvPr/>
        </p:nvSpPr>
        <p:spPr>
          <a:xfrm>
            <a:off x="3730831" y="5323197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PWNED!</a:t>
            </a:r>
            <a:endParaRPr lang="en-US" sz="2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5559631" y="532319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PWNED!</a:t>
            </a:r>
            <a:endParaRPr lang="en-US" sz="2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432" name="Rectangle 431"/>
          <p:cNvSpPr/>
          <p:nvPr/>
        </p:nvSpPr>
        <p:spPr>
          <a:xfrm>
            <a:off x="7388431" y="5323197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aveuse" panose="01000503000000020004" pitchFamily="2" charset="0"/>
              </a:rPr>
              <a:t>ANTS!</a:t>
            </a:r>
            <a:endParaRPr lang="en-US" sz="2400" dirty="0" smtClean="0">
              <a:solidFill>
                <a:schemeClr val="tx1"/>
              </a:solidFill>
              <a:latin typeface="Baveuse" panose="01000503000000020004" pitchFamily="2" charset="0"/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76200" y="60960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HACKED!</a:t>
            </a:r>
            <a:endParaRPr lang="en-US" sz="2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434" name="Rectangle 433"/>
          <p:cNvSpPr/>
          <p:nvPr/>
        </p:nvSpPr>
        <p:spPr>
          <a:xfrm>
            <a:off x="1905000" y="60960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veuse" panose="01000503000000020004" pitchFamily="2" charset="0"/>
              </a:rPr>
              <a:t>HACKED</a:t>
            </a:r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!</a:t>
            </a:r>
            <a:endParaRPr lang="en-US" sz="2400" dirty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3730831" y="60960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PWNED!</a:t>
            </a:r>
            <a:endParaRPr lang="en-US" sz="2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436" name="Rectangle 435"/>
          <p:cNvSpPr/>
          <p:nvPr/>
        </p:nvSpPr>
        <p:spPr>
          <a:xfrm>
            <a:off x="5559631" y="60960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PWNED!</a:t>
            </a:r>
            <a:endParaRPr lang="en-US" sz="2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7388431" y="6096000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aveuse" panose="01000503000000020004" pitchFamily="2" charset="0"/>
              </a:rPr>
              <a:t>ANTS!</a:t>
            </a:r>
            <a:endParaRPr lang="en-US" sz="2400" dirty="0" smtClean="0">
              <a:solidFill>
                <a:schemeClr val="tx1"/>
              </a:solidFill>
              <a:latin typeface="Baveuse" panose="01000503000000020004" pitchFamily="2" charset="0"/>
            </a:endParaRPr>
          </a:p>
        </p:txBody>
      </p:sp>
      <p:sp>
        <p:nvSpPr>
          <p:cNvPr id="438" name="Rectangle 437"/>
          <p:cNvSpPr/>
          <p:nvPr/>
        </p:nvSpPr>
        <p:spPr>
          <a:xfrm>
            <a:off x="76200" y="6828999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HACKED!</a:t>
            </a:r>
            <a:endParaRPr lang="en-US" sz="2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1905000" y="6828999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veuse" panose="01000503000000020004" pitchFamily="2" charset="0"/>
              </a:rPr>
              <a:t>HACKED</a:t>
            </a:r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!</a:t>
            </a:r>
            <a:endParaRPr lang="en-US" sz="2400" dirty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3730831" y="6828999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PWNED!</a:t>
            </a:r>
            <a:endParaRPr lang="en-US" sz="2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5559631" y="6828999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veuse" panose="01000503000000020004" pitchFamily="2" charset="0"/>
              </a:rPr>
              <a:t>PWNED!</a:t>
            </a:r>
            <a:endParaRPr lang="en-US" sz="2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</p:txBody>
      </p:sp>
      <p:sp>
        <p:nvSpPr>
          <p:cNvPr id="442" name="Rectangle 441"/>
          <p:cNvSpPr/>
          <p:nvPr/>
        </p:nvSpPr>
        <p:spPr>
          <a:xfrm>
            <a:off x="7388431" y="6828999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aveuse" panose="01000503000000020004" pitchFamily="2" charset="0"/>
              </a:rPr>
              <a:t>ANTS!</a:t>
            </a:r>
            <a:endParaRPr lang="en-US" sz="2400" dirty="0" smtClean="0">
              <a:solidFill>
                <a:schemeClr val="tx1"/>
              </a:solidFill>
              <a:latin typeface="Baveuse" panose="01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101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14</cp:revision>
  <cp:lastPrinted>2016-07-22T00:27:34Z</cp:lastPrinted>
  <dcterms:created xsi:type="dcterms:W3CDTF">2016-07-13T22:23:39Z</dcterms:created>
  <dcterms:modified xsi:type="dcterms:W3CDTF">2016-07-22T00:33:10Z</dcterms:modified>
</cp:coreProperties>
</file>