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110" d="100"/>
          <a:sy n="110" d="100"/>
        </p:scale>
        <p:origin x="-558" y="51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76" y="409052"/>
            <a:ext cx="429148" cy="429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68034" y="838200"/>
            <a:ext cx="415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swald Regular" panose="02000503000000000000" pitchFamily="2" charset="0"/>
              </a:rPr>
              <a:t>Fred</a:t>
            </a:r>
            <a:endParaRPr lang="en-US" sz="1000" dirty="0">
              <a:latin typeface="Oswald Regular" panose="02000503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075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075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02125" y="10520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02125" y="838200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02125" y="1600200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2125" y="2338552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02125" y="307155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2125" y="383355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2125" y="4590198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02125" y="5323197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02125" y="6085197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02125" y="6830437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33800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33800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62600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562600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Is there a difference?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91400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Hacking. Magic.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Is there a difference?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533</Words>
  <Application>Microsoft Office PowerPoint</Application>
  <PresentationFormat>Custom</PresentationFormat>
  <Paragraphs>120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18</cp:revision>
  <cp:lastPrinted>2016-09-14T21:29:51Z</cp:lastPrinted>
  <dcterms:created xsi:type="dcterms:W3CDTF">2016-07-13T22:23:39Z</dcterms:created>
  <dcterms:modified xsi:type="dcterms:W3CDTF">2016-09-14T21:31:29Z</dcterms:modified>
</cp:coreProperties>
</file>