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72" y="-7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6200" y="105201"/>
            <a:ext cx="1752600" cy="685800"/>
            <a:chOff x="457200" y="1295400"/>
            <a:chExt cx="1752600" cy="685800"/>
          </a:xfrm>
        </p:grpSpPr>
        <p:sp>
          <p:nvSpPr>
            <p:cNvPr id="5" name="Rectangle 4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030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76200" y="835488"/>
            <a:ext cx="1752600" cy="685800"/>
            <a:chOff x="457200" y="1295400"/>
            <a:chExt cx="1752600" cy="685800"/>
          </a:xfrm>
        </p:grpSpPr>
        <p:sp>
          <p:nvSpPr>
            <p:cNvPr id="17" name="Rectangle 16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8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76200" y="1797017"/>
            <a:ext cx="1752600" cy="685800"/>
            <a:chOff x="457200" y="1295400"/>
            <a:chExt cx="1752600" cy="685800"/>
          </a:xfrm>
        </p:grpSpPr>
        <p:sp>
          <p:nvSpPr>
            <p:cNvPr id="21" name="Rectangle 20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22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76200" y="2531708"/>
            <a:ext cx="1752600" cy="685800"/>
            <a:chOff x="457200" y="1295400"/>
            <a:chExt cx="1752600" cy="685800"/>
          </a:xfrm>
        </p:grpSpPr>
        <p:sp>
          <p:nvSpPr>
            <p:cNvPr id="29" name="Rectangle 28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30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76200" y="3261995"/>
            <a:ext cx="1752600" cy="685800"/>
            <a:chOff x="457200" y="1295400"/>
            <a:chExt cx="1752600" cy="685800"/>
          </a:xfrm>
        </p:grpSpPr>
        <p:sp>
          <p:nvSpPr>
            <p:cNvPr id="33" name="Rectangle 32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34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76200" y="3994924"/>
            <a:ext cx="1752600" cy="685800"/>
            <a:chOff x="457200" y="1295400"/>
            <a:chExt cx="1752600" cy="685800"/>
          </a:xfrm>
        </p:grpSpPr>
        <p:sp>
          <p:nvSpPr>
            <p:cNvPr id="37" name="Rectangle 36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38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76200" y="4737985"/>
            <a:ext cx="1752600" cy="685800"/>
            <a:chOff x="457200" y="1295400"/>
            <a:chExt cx="1752600" cy="685800"/>
          </a:xfrm>
        </p:grpSpPr>
        <p:sp>
          <p:nvSpPr>
            <p:cNvPr id="41" name="Rectangle 40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42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/>
          <p:cNvGrpSpPr/>
          <p:nvPr/>
        </p:nvGrpSpPr>
        <p:grpSpPr>
          <a:xfrm>
            <a:off x="76200" y="5555215"/>
            <a:ext cx="1752600" cy="685800"/>
            <a:chOff x="457200" y="1295400"/>
            <a:chExt cx="1752600" cy="685800"/>
          </a:xfrm>
        </p:grpSpPr>
        <p:sp>
          <p:nvSpPr>
            <p:cNvPr id="45" name="Rectangle 44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46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47"/>
          <p:cNvGrpSpPr/>
          <p:nvPr/>
        </p:nvGrpSpPr>
        <p:grpSpPr>
          <a:xfrm>
            <a:off x="76200" y="6288144"/>
            <a:ext cx="1752600" cy="685800"/>
            <a:chOff x="457200" y="1295400"/>
            <a:chExt cx="1752600" cy="685800"/>
          </a:xfrm>
        </p:grpSpPr>
        <p:sp>
          <p:nvSpPr>
            <p:cNvPr id="49" name="Rectangle 48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50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/>
          <p:cNvGrpSpPr/>
          <p:nvPr/>
        </p:nvGrpSpPr>
        <p:grpSpPr>
          <a:xfrm>
            <a:off x="76200" y="7028561"/>
            <a:ext cx="1752600" cy="685800"/>
            <a:chOff x="457200" y="1295400"/>
            <a:chExt cx="1752600" cy="685800"/>
          </a:xfrm>
        </p:grpSpPr>
        <p:sp>
          <p:nvSpPr>
            <p:cNvPr id="53" name="Rectangle 52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54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/>
          <p:cNvGrpSpPr/>
          <p:nvPr/>
        </p:nvGrpSpPr>
        <p:grpSpPr>
          <a:xfrm>
            <a:off x="1928751" y="105201"/>
            <a:ext cx="1752600" cy="685800"/>
            <a:chOff x="457200" y="1295400"/>
            <a:chExt cx="1752600" cy="685800"/>
          </a:xfrm>
        </p:grpSpPr>
        <p:sp>
          <p:nvSpPr>
            <p:cNvPr id="57" name="Rectangle 56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58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/>
          <p:cNvGrpSpPr/>
          <p:nvPr/>
        </p:nvGrpSpPr>
        <p:grpSpPr>
          <a:xfrm>
            <a:off x="1928751" y="835488"/>
            <a:ext cx="1752600" cy="685800"/>
            <a:chOff x="457200" y="1295400"/>
            <a:chExt cx="1752600" cy="685800"/>
          </a:xfrm>
        </p:grpSpPr>
        <p:sp>
          <p:nvSpPr>
            <p:cNvPr id="61" name="Rectangle 60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62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Group 63"/>
          <p:cNvGrpSpPr/>
          <p:nvPr/>
        </p:nvGrpSpPr>
        <p:grpSpPr>
          <a:xfrm>
            <a:off x="1928751" y="1797017"/>
            <a:ext cx="1752600" cy="685800"/>
            <a:chOff x="457200" y="1295400"/>
            <a:chExt cx="1752600" cy="685800"/>
          </a:xfrm>
        </p:grpSpPr>
        <p:sp>
          <p:nvSpPr>
            <p:cNvPr id="65" name="Rectangle 64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66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 67"/>
          <p:cNvGrpSpPr/>
          <p:nvPr/>
        </p:nvGrpSpPr>
        <p:grpSpPr>
          <a:xfrm>
            <a:off x="1928751" y="2531708"/>
            <a:ext cx="1752600" cy="685800"/>
            <a:chOff x="457200" y="1295400"/>
            <a:chExt cx="1752600" cy="685800"/>
          </a:xfrm>
        </p:grpSpPr>
        <p:sp>
          <p:nvSpPr>
            <p:cNvPr id="69" name="Rectangle 68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70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/>
          <p:cNvGrpSpPr/>
          <p:nvPr/>
        </p:nvGrpSpPr>
        <p:grpSpPr>
          <a:xfrm>
            <a:off x="1928751" y="3261995"/>
            <a:ext cx="1752600" cy="685800"/>
            <a:chOff x="457200" y="1295400"/>
            <a:chExt cx="1752600" cy="685800"/>
          </a:xfrm>
        </p:grpSpPr>
        <p:sp>
          <p:nvSpPr>
            <p:cNvPr id="73" name="Rectangle 72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74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Group 75"/>
          <p:cNvGrpSpPr/>
          <p:nvPr/>
        </p:nvGrpSpPr>
        <p:grpSpPr>
          <a:xfrm>
            <a:off x="1928751" y="3994924"/>
            <a:ext cx="1752600" cy="685800"/>
            <a:chOff x="457200" y="1295400"/>
            <a:chExt cx="1752600" cy="685800"/>
          </a:xfrm>
        </p:grpSpPr>
        <p:sp>
          <p:nvSpPr>
            <p:cNvPr id="77" name="Rectangle 76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78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/>
          <p:cNvGrpSpPr/>
          <p:nvPr/>
        </p:nvGrpSpPr>
        <p:grpSpPr>
          <a:xfrm>
            <a:off x="1928751" y="4737985"/>
            <a:ext cx="1752600" cy="685800"/>
            <a:chOff x="457200" y="1295400"/>
            <a:chExt cx="1752600" cy="685800"/>
          </a:xfrm>
        </p:grpSpPr>
        <p:sp>
          <p:nvSpPr>
            <p:cNvPr id="81" name="Rectangle 80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82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/>
          <p:cNvGrpSpPr/>
          <p:nvPr/>
        </p:nvGrpSpPr>
        <p:grpSpPr>
          <a:xfrm>
            <a:off x="1928751" y="5555215"/>
            <a:ext cx="1752600" cy="685800"/>
            <a:chOff x="457200" y="1295400"/>
            <a:chExt cx="1752600" cy="685800"/>
          </a:xfrm>
        </p:grpSpPr>
        <p:sp>
          <p:nvSpPr>
            <p:cNvPr id="85" name="Rectangle 84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86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/>
          <p:cNvGrpSpPr/>
          <p:nvPr/>
        </p:nvGrpSpPr>
        <p:grpSpPr>
          <a:xfrm>
            <a:off x="1928751" y="6288144"/>
            <a:ext cx="1752600" cy="685800"/>
            <a:chOff x="457200" y="1295400"/>
            <a:chExt cx="1752600" cy="685800"/>
          </a:xfrm>
        </p:grpSpPr>
        <p:sp>
          <p:nvSpPr>
            <p:cNvPr id="89" name="Rectangle 88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90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" name="Group 91"/>
          <p:cNvGrpSpPr/>
          <p:nvPr/>
        </p:nvGrpSpPr>
        <p:grpSpPr>
          <a:xfrm>
            <a:off x="1928751" y="7028561"/>
            <a:ext cx="1752600" cy="685800"/>
            <a:chOff x="457200" y="1295400"/>
            <a:chExt cx="1752600" cy="685800"/>
          </a:xfrm>
        </p:grpSpPr>
        <p:sp>
          <p:nvSpPr>
            <p:cNvPr id="93" name="Rectangle 92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94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Group 95"/>
          <p:cNvGrpSpPr/>
          <p:nvPr/>
        </p:nvGrpSpPr>
        <p:grpSpPr>
          <a:xfrm>
            <a:off x="3807725" y="105201"/>
            <a:ext cx="1752600" cy="685800"/>
            <a:chOff x="457200" y="1295400"/>
            <a:chExt cx="1752600" cy="685800"/>
          </a:xfrm>
        </p:grpSpPr>
        <p:sp>
          <p:nvSpPr>
            <p:cNvPr id="97" name="Rectangle 96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98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/>
          <p:cNvGrpSpPr/>
          <p:nvPr/>
        </p:nvGrpSpPr>
        <p:grpSpPr>
          <a:xfrm>
            <a:off x="3807725" y="835488"/>
            <a:ext cx="1752600" cy="685800"/>
            <a:chOff x="457200" y="1295400"/>
            <a:chExt cx="1752600" cy="685800"/>
          </a:xfrm>
        </p:grpSpPr>
        <p:sp>
          <p:nvSpPr>
            <p:cNvPr id="101" name="Rectangle 100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02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" name="Group 103"/>
          <p:cNvGrpSpPr/>
          <p:nvPr/>
        </p:nvGrpSpPr>
        <p:grpSpPr>
          <a:xfrm>
            <a:off x="3807725" y="1797017"/>
            <a:ext cx="1752600" cy="685800"/>
            <a:chOff x="457200" y="1295400"/>
            <a:chExt cx="1752600" cy="685800"/>
          </a:xfrm>
        </p:grpSpPr>
        <p:sp>
          <p:nvSpPr>
            <p:cNvPr id="105" name="Rectangle 104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06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Group 107"/>
          <p:cNvGrpSpPr/>
          <p:nvPr/>
        </p:nvGrpSpPr>
        <p:grpSpPr>
          <a:xfrm>
            <a:off x="3807725" y="2531708"/>
            <a:ext cx="1752600" cy="685800"/>
            <a:chOff x="457200" y="1295400"/>
            <a:chExt cx="1752600" cy="685800"/>
          </a:xfrm>
        </p:grpSpPr>
        <p:sp>
          <p:nvSpPr>
            <p:cNvPr id="109" name="Rectangle 108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10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Group 111"/>
          <p:cNvGrpSpPr/>
          <p:nvPr/>
        </p:nvGrpSpPr>
        <p:grpSpPr>
          <a:xfrm>
            <a:off x="3807725" y="3261995"/>
            <a:ext cx="1752600" cy="685800"/>
            <a:chOff x="457200" y="1295400"/>
            <a:chExt cx="1752600" cy="685800"/>
          </a:xfrm>
        </p:grpSpPr>
        <p:sp>
          <p:nvSpPr>
            <p:cNvPr id="113" name="Rectangle 112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14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6" name="Group 115"/>
          <p:cNvGrpSpPr/>
          <p:nvPr/>
        </p:nvGrpSpPr>
        <p:grpSpPr>
          <a:xfrm>
            <a:off x="3807725" y="3994924"/>
            <a:ext cx="1752600" cy="685800"/>
            <a:chOff x="457200" y="1295400"/>
            <a:chExt cx="1752600" cy="685800"/>
          </a:xfrm>
        </p:grpSpPr>
        <p:sp>
          <p:nvSpPr>
            <p:cNvPr id="117" name="Rectangle 116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18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0" name="Group 119"/>
          <p:cNvGrpSpPr/>
          <p:nvPr/>
        </p:nvGrpSpPr>
        <p:grpSpPr>
          <a:xfrm>
            <a:off x="3807725" y="4737985"/>
            <a:ext cx="1752600" cy="685800"/>
            <a:chOff x="457200" y="1295400"/>
            <a:chExt cx="1752600" cy="685800"/>
          </a:xfrm>
        </p:grpSpPr>
        <p:sp>
          <p:nvSpPr>
            <p:cNvPr id="121" name="Rectangle 120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22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4" name="Group 123"/>
          <p:cNvGrpSpPr/>
          <p:nvPr/>
        </p:nvGrpSpPr>
        <p:grpSpPr>
          <a:xfrm>
            <a:off x="3807725" y="5555215"/>
            <a:ext cx="1752600" cy="685800"/>
            <a:chOff x="457200" y="1295400"/>
            <a:chExt cx="1752600" cy="685800"/>
          </a:xfrm>
        </p:grpSpPr>
        <p:sp>
          <p:nvSpPr>
            <p:cNvPr id="125" name="Rectangle 124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26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8" name="Group 127"/>
          <p:cNvGrpSpPr/>
          <p:nvPr/>
        </p:nvGrpSpPr>
        <p:grpSpPr>
          <a:xfrm>
            <a:off x="3807725" y="6288144"/>
            <a:ext cx="1752600" cy="685800"/>
            <a:chOff x="457200" y="1295400"/>
            <a:chExt cx="1752600" cy="685800"/>
          </a:xfrm>
        </p:grpSpPr>
        <p:sp>
          <p:nvSpPr>
            <p:cNvPr id="129" name="Rectangle 128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30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2" name="Group 131"/>
          <p:cNvGrpSpPr/>
          <p:nvPr/>
        </p:nvGrpSpPr>
        <p:grpSpPr>
          <a:xfrm>
            <a:off x="3807725" y="7028561"/>
            <a:ext cx="1752600" cy="685800"/>
            <a:chOff x="457200" y="1295400"/>
            <a:chExt cx="1752600" cy="685800"/>
          </a:xfrm>
        </p:grpSpPr>
        <p:sp>
          <p:nvSpPr>
            <p:cNvPr id="133" name="Rectangle 132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34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6" name="Group 135"/>
          <p:cNvGrpSpPr/>
          <p:nvPr/>
        </p:nvGrpSpPr>
        <p:grpSpPr>
          <a:xfrm>
            <a:off x="5651266" y="105201"/>
            <a:ext cx="1752600" cy="685800"/>
            <a:chOff x="457200" y="1295400"/>
            <a:chExt cx="1752600" cy="685800"/>
          </a:xfrm>
        </p:grpSpPr>
        <p:sp>
          <p:nvSpPr>
            <p:cNvPr id="137" name="Rectangle 136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38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0" name="Group 139"/>
          <p:cNvGrpSpPr/>
          <p:nvPr/>
        </p:nvGrpSpPr>
        <p:grpSpPr>
          <a:xfrm>
            <a:off x="5651266" y="835488"/>
            <a:ext cx="1752600" cy="685800"/>
            <a:chOff x="457200" y="1295400"/>
            <a:chExt cx="1752600" cy="685800"/>
          </a:xfrm>
        </p:grpSpPr>
        <p:sp>
          <p:nvSpPr>
            <p:cNvPr id="141" name="Rectangle 140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42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4" name="Group 143"/>
          <p:cNvGrpSpPr/>
          <p:nvPr/>
        </p:nvGrpSpPr>
        <p:grpSpPr>
          <a:xfrm>
            <a:off x="5651266" y="1797017"/>
            <a:ext cx="1752600" cy="685800"/>
            <a:chOff x="457200" y="1295400"/>
            <a:chExt cx="1752600" cy="685800"/>
          </a:xfrm>
        </p:grpSpPr>
        <p:sp>
          <p:nvSpPr>
            <p:cNvPr id="145" name="Rectangle 144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46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8" name="Group 147"/>
          <p:cNvGrpSpPr/>
          <p:nvPr/>
        </p:nvGrpSpPr>
        <p:grpSpPr>
          <a:xfrm>
            <a:off x="5651266" y="2531708"/>
            <a:ext cx="1752600" cy="685800"/>
            <a:chOff x="457200" y="1295400"/>
            <a:chExt cx="1752600" cy="685800"/>
          </a:xfrm>
        </p:grpSpPr>
        <p:sp>
          <p:nvSpPr>
            <p:cNvPr id="149" name="Rectangle 148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50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2" name="Group 151"/>
          <p:cNvGrpSpPr/>
          <p:nvPr/>
        </p:nvGrpSpPr>
        <p:grpSpPr>
          <a:xfrm>
            <a:off x="5651266" y="3261995"/>
            <a:ext cx="1752600" cy="685800"/>
            <a:chOff x="457200" y="1295400"/>
            <a:chExt cx="1752600" cy="685800"/>
          </a:xfrm>
        </p:grpSpPr>
        <p:sp>
          <p:nvSpPr>
            <p:cNvPr id="153" name="Rectangle 152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54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6" name="Group 155"/>
          <p:cNvGrpSpPr/>
          <p:nvPr/>
        </p:nvGrpSpPr>
        <p:grpSpPr>
          <a:xfrm>
            <a:off x="5651266" y="3994924"/>
            <a:ext cx="1752600" cy="685800"/>
            <a:chOff x="457200" y="1295400"/>
            <a:chExt cx="1752600" cy="685800"/>
          </a:xfrm>
        </p:grpSpPr>
        <p:sp>
          <p:nvSpPr>
            <p:cNvPr id="157" name="Rectangle 156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58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0" name="Group 159"/>
          <p:cNvGrpSpPr/>
          <p:nvPr/>
        </p:nvGrpSpPr>
        <p:grpSpPr>
          <a:xfrm>
            <a:off x="5651266" y="4737985"/>
            <a:ext cx="1752600" cy="685800"/>
            <a:chOff x="457200" y="1295400"/>
            <a:chExt cx="1752600" cy="685800"/>
          </a:xfrm>
        </p:grpSpPr>
        <p:sp>
          <p:nvSpPr>
            <p:cNvPr id="161" name="Rectangle 160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62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4" name="Group 163"/>
          <p:cNvGrpSpPr/>
          <p:nvPr/>
        </p:nvGrpSpPr>
        <p:grpSpPr>
          <a:xfrm>
            <a:off x="5651266" y="5555215"/>
            <a:ext cx="1752600" cy="685800"/>
            <a:chOff x="457200" y="1295400"/>
            <a:chExt cx="1752600" cy="685800"/>
          </a:xfrm>
        </p:grpSpPr>
        <p:sp>
          <p:nvSpPr>
            <p:cNvPr id="165" name="Rectangle 164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66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8" name="Group 167"/>
          <p:cNvGrpSpPr/>
          <p:nvPr/>
        </p:nvGrpSpPr>
        <p:grpSpPr>
          <a:xfrm>
            <a:off x="5651266" y="6288144"/>
            <a:ext cx="1752600" cy="685800"/>
            <a:chOff x="457200" y="1295400"/>
            <a:chExt cx="1752600" cy="685800"/>
          </a:xfrm>
        </p:grpSpPr>
        <p:sp>
          <p:nvSpPr>
            <p:cNvPr id="169" name="Rectangle 168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70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Group 171"/>
          <p:cNvGrpSpPr/>
          <p:nvPr/>
        </p:nvGrpSpPr>
        <p:grpSpPr>
          <a:xfrm>
            <a:off x="5651266" y="7028561"/>
            <a:ext cx="1752600" cy="685800"/>
            <a:chOff x="457200" y="1295400"/>
            <a:chExt cx="1752600" cy="685800"/>
          </a:xfrm>
        </p:grpSpPr>
        <p:sp>
          <p:nvSpPr>
            <p:cNvPr id="173" name="Rectangle 172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74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6" name="Group 175"/>
          <p:cNvGrpSpPr/>
          <p:nvPr/>
        </p:nvGrpSpPr>
        <p:grpSpPr>
          <a:xfrm>
            <a:off x="7501459" y="105201"/>
            <a:ext cx="1752600" cy="685800"/>
            <a:chOff x="457200" y="1295400"/>
            <a:chExt cx="1752600" cy="685800"/>
          </a:xfrm>
        </p:grpSpPr>
        <p:sp>
          <p:nvSpPr>
            <p:cNvPr id="177" name="Rectangle 176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78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0" name="Group 179"/>
          <p:cNvGrpSpPr/>
          <p:nvPr/>
        </p:nvGrpSpPr>
        <p:grpSpPr>
          <a:xfrm>
            <a:off x="7501459" y="835488"/>
            <a:ext cx="1752600" cy="685800"/>
            <a:chOff x="457200" y="1295400"/>
            <a:chExt cx="1752600" cy="685800"/>
          </a:xfrm>
        </p:grpSpPr>
        <p:sp>
          <p:nvSpPr>
            <p:cNvPr id="181" name="Rectangle 180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82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4" name="Group 183"/>
          <p:cNvGrpSpPr/>
          <p:nvPr/>
        </p:nvGrpSpPr>
        <p:grpSpPr>
          <a:xfrm>
            <a:off x="7501459" y="1797017"/>
            <a:ext cx="1752600" cy="685800"/>
            <a:chOff x="457200" y="1295400"/>
            <a:chExt cx="1752600" cy="685800"/>
          </a:xfrm>
        </p:grpSpPr>
        <p:sp>
          <p:nvSpPr>
            <p:cNvPr id="185" name="Rectangle 184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86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8" name="Group 187"/>
          <p:cNvGrpSpPr/>
          <p:nvPr/>
        </p:nvGrpSpPr>
        <p:grpSpPr>
          <a:xfrm>
            <a:off x="7501459" y="2531708"/>
            <a:ext cx="1752600" cy="685800"/>
            <a:chOff x="457200" y="1295400"/>
            <a:chExt cx="1752600" cy="685800"/>
          </a:xfrm>
        </p:grpSpPr>
        <p:sp>
          <p:nvSpPr>
            <p:cNvPr id="189" name="Rectangle 188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90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2" name="Group 191"/>
          <p:cNvGrpSpPr/>
          <p:nvPr/>
        </p:nvGrpSpPr>
        <p:grpSpPr>
          <a:xfrm>
            <a:off x="7501459" y="3261995"/>
            <a:ext cx="1752600" cy="685800"/>
            <a:chOff x="457200" y="1295400"/>
            <a:chExt cx="1752600" cy="685800"/>
          </a:xfrm>
        </p:grpSpPr>
        <p:sp>
          <p:nvSpPr>
            <p:cNvPr id="193" name="Rectangle 192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94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" name="Group 195"/>
          <p:cNvGrpSpPr/>
          <p:nvPr/>
        </p:nvGrpSpPr>
        <p:grpSpPr>
          <a:xfrm>
            <a:off x="7501459" y="3994924"/>
            <a:ext cx="1752600" cy="685800"/>
            <a:chOff x="457200" y="1295400"/>
            <a:chExt cx="1752600" cy="685800"/>
          </a:xfrm>
        </p:grpSpPr>
        <p:sp>
          <p:nvSpPr>
            <p:cNvPr id="197" name="Rectangle 196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198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0" name="Group 199"/>
          <p:cNvGrpSpPr/>
          <p:nvPr/>
        </p:nvGrpSpPr>
        <p:grpSpPr>
          <a:xfrm>
            <a:off x="7501459" y="4737985"/>
            <a:ext cx="1752600" cy="685800"/>
            <a:chOff x="457200" y="1295400"/>
            <a:chExt cx="1752600" cy="685800"/>
          </a:xfrm>
        </p:grpSpPr>
        <p:sp>
          <p:nvSpPr>
            <p:cNvPr id="201" name="Rectangle 200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202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4" name="Group 203"/>
          <p:cNvGrpSpPr/>
          <p:nvPr/>
        </p:nvGrpSpPr>
        <p:grpSpPr>
          <a:xfrm>
            <a:off x="7501459" y="5555215"/>
            <a:ext cx="1752600" cy="685800"/>
            <a:chOff x="457200" y="1295400"/>
            <a:chExt cx="1752600" cy="685800"/>
          </a:xfrm>
        </p:grpSpPr>
        <p:sp>
          <p:nvSpPr>
            <p:cNvPr id="205" name="Rectangle 204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206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8" name="Group 207"/>
          <p:cNvGrpSpPr/>
          <p:nvPr/>
        </p:nvGrpSpPr>
        <p:grpSpPr>
          <a:xfrm>
            <a:off x="7501459" y="6288144"/>
            <a:ext cx="1752600" cy="685800"/>
            <a:chOff x="457200" y="1295400"/>
            <a:chExt cx="1752600" cy="685800"/>
          </a:xfrm>
        </p:grpSpPr>
        <p:sp>
          <p:nvSpPr>
            <p:cNvPr id="209" name="Rectangle 208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210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2" name="Group 211"/>
          <p:cNvGrpSpPr/>
          <p:nvPr/>
        </p:nvGrpSpPr>
        <p:grpSpPr>
          <a:xfrm>
            <a:off x="7501459" y="7028561"/>
            <a:ext cx="1752600" cy="685800"/>
            <a:chOff x="457200" y="1295400"/>
            <a:chExt cx="1752600" cy="685800"/>
          </a:xfrm>
        </p:grpSpPr>
        <p:sp>
          <p:nvSpPr>
            <p:cNvPr id="213" name="Rectangle 212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CAUTION: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Playing Pokémon Go on this device may summon 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</a:p>
          </p:txBody>
        </p:sp>
        <p:pic>
          <p:nvPicPr>
            <p:cNvPr id="214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601</Words>
  <Application>Microsoft Office PowerPoint</Application>
  <PresentationFormat>Custom</PresentationFormat>
  <Paragraphs>151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10</cp:revision>
  <cp:lastPrinted>2016-07-15T21:41:29Z</cp:lastPrinted>
  <dcterms:created xsi:type="dcterms:W3CDTF">2016-07-13T22:23:39Z</dcterms:created>
  <dcterms:modified xsi:type="dcterms:W3CDTF">2016-07-15T21:43:15Z</dcterms:modified>
</cp:coreProperties>
</file>