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852B"/>
    <a:srgbClr val="941C83"/>
    <a:srgbClr val="376092"/>
    <a:srgbClr val="88A4E4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 varScale="1">
        <p:scale>
          <a:sx n="90" d="100"/>
          <a:sy n="90" d="100"/>
        </p:scale>
        <p:origin x="606" y="96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0520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76200" y="838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76200" y="1600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6200" y="2338552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6200" y="307155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6200" y="383355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6200" y="4590198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200" y="532319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200" y="608519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6200" y="683043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730925" y="10520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730925" y="838200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730925" y="1600200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730925" y="2338552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730925" y="307155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730925" y="383355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730925" y="4590198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730925" y="532319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730925" y="608519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730925" y="683043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559725" y="10520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559725" y="8382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559725" y="16002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559725" y="233855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559725" y="307155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559725" y="383355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559725" y="45901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559725" y="53231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559725" y="60851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559725" y="6830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388525" y="838200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388525" y="1600200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7388525" y="2338552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7388525" y="3071551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388525" y="3833551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388525" y="4590198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388525" y="5323197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388525" y="6085197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388525" y="6830437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388525" y="105201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905000" y="105201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905000" y="838200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905000" y="1600200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905000" y="2338552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905000" y="3071551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905000" y="3833551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905000" y="4590198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905000" y="5323197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905000" y="6085197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905000" y="6830437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I am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Kristen ITC" panose="03050502040202030202" pitchFamily="66" charset="0"/>
                <a:ea typeface="Yu Gothic UI Semibold" panose="020B0700000000000000" pitchFamily="34" charset="-128"/>
              </a:rPr>
              <a:t>a cat</a:t>
            </a: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201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Kristen ITC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 Voss</cp:lastModifiedBy>
  <cp:revision>34</cp:revision>
  <cp:lastPrinted>2019-06-19T22:21:16Z</cp:lastPrinted>
  <dcterms:created xsi:type="dcterms:W3CDTF">2016-07-13T22:23:39Z</dcterms:created>
  <dcterms:modified xsi:type="dcterms:W3CDTF">2021-02-10T22:51:20Z</dcterms:modified>
</cp:coreProperties>
</file>